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86464"/>
  </p:normalViewPr>
  <p:slideViewPr>
    <p:cSldViewPr snapToGrid="0" snapToObjects="1">
      <p:cViewPr>
        <p:scale>
          <a:sx n="93" d="100"/>
          <a:sy n="93" d="100"/>
        </p:scale>
        <p:origin x="2144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hyperlink" Target="special::deleteword" TargetMode="External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25" Type="http://schemas.openxmlformats.org/officeDocument/2006/relationships/image" Target="../media/image9.png"/><Relationship Id="rId26" Type="http://schemas.openxmlformats.org/officeDocument/2006/relationships/image" Target="../media/image10.png"/><Relationship Id="rId27" Type="http://schemas.openxmlformats.org/officeDocument/2006/relationships/image" Target="../media/image11.png"/><Relationship Id="rId28" Type="http://schemas.openxmlformats.org/officeDocument/2006/relationships/image" Target="../media/image1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special::clear" TargetMode="External"/><Relationship Id="rId4" Type="http://schemas.openxmlformats.org/officeDocument/2006/relationships/slide" Target="slide30.xml"/><Relationship Id="rId5" Type="http://schemas.openxmlformats.org/officeDocument/2006/relationships/slide" Target="slide45.xml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6.png"/><Relationship Id="rId9" Type="http://schemas.openxmlformats.org/officeDocument/2006/relationships/slide" Target="slide86.xml"/><Relationship Id="rId6" Type="http://schemas.openxmlformats.org/officeDocument/2006/relationships/slide" Target="slide48.xml"/><Relationship Id="rId7" Type="http://schemas.openxmlformats.org/officeDocument/2006/relationships/slide" Target="slide54.xml"/><Relationship Id="rId8" Type="http://schemas.openxmlformats.org/officeDocument/2006/relationships/slide" Target="slide81.xml"/><Relationship Id="rId33" Type="http://schemas.openxmlformats.org/officeDocument/2006/relationships/image" Target="../media/image17.png"/><Relationship Id="rId34" Type="http://schemas.openxmlformats.org/officeDocument/2006/relationships/image" Target="../media/image18.png"/><Relationship Id="rId35" Type="http://schemas.openxmlformats.org/officeDocument/2006/relationships/image" Target="../media/image19.png"/><Relationship Id="rId36" Type="http://schemas.openxmlformats.org/officeDocument/2006/relationships/image" Target="../media/image20.png"/><Relationship Id="rId10" Type="http://schemas.openxmlformats.org/officeDocument/2006/relationships/slide" Target="slide90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special::hope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1.png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143.png"/><Relationship Id="rId21" Type="http://schemas.openxmlformats.org/officeDocument/2006/relationships/image" Target="../media/image144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9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Relationship Id="rId24" Type="http://schemas.openxmlformats.org/officeDocument/2006/relationships/image" Target="../media/image162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1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special:place(%22smoothie%22);special::open(%22flavour%22)" TargetMode="External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8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30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4.png"/><Relationship Id="rId14" Type="http://schemas.openxmlformats.org/officeDocument/2006/relationships/image" Target="../media/image11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3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14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6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20" Type="http://schemas.openxmlformats.org/officeDocument/2006/relationships/image" Target="../media/image117.png"/><Relationship Id="rId21" Type="http://schemas.openxmlformats.org/officeDocument/2006/relationships/image" Target="../media/image225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png"/><Relationship Id="rId19" Type="http://schemas.openxmlformats.org/officeDocument/2006/relationships/image" Target="../media/image2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7.png"/><Relationship Id="rId20" Type="http://schemas.openxmlformats.org/officeDocument/2006/relationships/image" Target="../media/image24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67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1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2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117.png"/><Relationship Id="rId11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188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20" Type="http://schemas.openxmlformats.org/officeDocument/2006/relationships/image" Target="../media/image266.png"/><Relationship Id="rId10" Type="http://schemas.openxmlformats.org/officeDocument/2006/relationships/image" Target="../media/image114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41.png"/><Relationship Id="rId19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19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png"/><Relationship Id="rId12" Type="http://schemas.openxmlformats.org/officeDocument/2006/relationships/image" Target="../media/image63.png"/><Relationship Id="rId13" Type="http://schemas.openxmlformats.org/officeDocument/2006/relationships/image" Target="../media/image270.png"/><Relationship Id="rId14" Type="http://schemas.openxmlformats.org/officeDocument/2006/relationships/image" Target="../media/image136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4.png"/><Relationship Id="rId7" Type="http://schemas.openxmlformats.org/officeDocument/2006/relationships/image" Target="../media/image267.png"/><Relationship Id="rId8" Type="http://schemas.openxmlformats.org/officeDocument/2006/relationships/image" Target="../media/image120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3.png"/><Relationship Id="rId7" Type="http://schemas.openxmlformats.org/officeDocument/2006/relationships/image" Target="../media/image192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4.png"/><Relationship Id="rId7" Type="http://schemas.openxmlformats.org/officeDocument/2006/relationships/image" Target="../media/image184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4.png"/><Relationship Id="rId8" Type="http://schemas.openxmlformats.org/officeDocument/2006/relationships/image" Target="../media/image126.png"/><Relationship Id="rId9" Type="http://schemas.openxmlformats.org/officeDocument/2006/relationships/image" Target="../media/image64.png"/><Relationship Id="rId10" Type="http://schemas.openxmlformats.org/officeDocument/2006/relationships/image" Target="../media/image29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8.png"/><Relationship Id="rId20" Type="http://schemas.openxmlformats.org/officeDocument/2006/relationships/image" Target="../media/image319.png"/><Relationship Id="rId21" Type="http://schemas.openxmlformats.org/officeDocument/2006/relationships/image" Target="../media/image320.png"/><Relationship Id="rId22" Type="http://schemas.openxmlformats.org/officeDocument/2006/relationships/image" Target="../media/image321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316.png"/><Relationship Id="rId18" Type="http://schemas.openxmlformats.org/officeDocument/2006/relationships/image" Target="../media/image317.png"/><Relationship Id="rId19" Type="http://schemas.openxmlformats.org/officeDocument/2006/relationships/image" Target="../media/image3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0.png"/><Relationship Id="rId21" Type="http://schemas.openxmlformats.org/officeDocument/2006/relationships/image" Target="../media/image331.png"/><Relationship Id="rId22" Type="http://schemas.openxmlformats.org/officeDocument/2006/relationships/image" Target="../media/image332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3.png"/><Relationship Id="rId10" Type="http://schemas.openxmlformats.org/officeDocument/2006/relationships/image" Target="../media/image4.png"/><Relationship Id="rId11" Type="http://schemas.openxmlformats.org/officeDocument/2006/relationships/image" Target="../media/image304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3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6.png"/><Relationship Id="rId20" Type="http://schemas.openxmlformats.org/officeDocument/2006/relationships/image" Target="../media/image347.png"/><Relationship Id="rId21" Type="http://schemas.openxmlformats.org/officeDocument/2006/relationships/image" Target="../media/image348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44.png"/><Relationship Id="rId18" Type="http://schemas.openxmlformats.org/officeDocument/2006/relationships/image" Target="../media/image345.png"/><Relationship Id="rId19" Type="http://schemas.openxmlformats.org/officeDocument/2006/relationships/image" Target="../media/image3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9.png"/><Relationship Id="rId12" Type="http://schemas.openxmlformats.org/officeDocument/2006/relationships/image" Target="../media/image331.png"/><Relationship Id="rId13" Type="http://schemas.openxmlformats.org/officeDocument/2006/relationships/image" Target="../media/image353.png"/><Relationship Id="rId14" Type="http://schemas.openxmlformats.org/officeDocument/2006/relationships/image" Target="../media/image354.png"/><Relationship Id="rId15" Type="http://schemas.openxmlformats.org/officeDocument/2006/relationships/image" Target="../media/image355.png"/><Relationship Id="rId16" Type="http://schemas.openxmlformats.org/officeDocument/2006/relationships/image" Target="../media/image3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4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5.png"/><Relationship Id="rId21" Type="http://schemas.openxmlformats.org/officeDocument/2006/relationships/image" Target="../media/image366.png"/><Relationship Id="rId22" Type="http://schemas.openxmlformats.org/officeDocument/2006/relationships/image" Target="../media/image72.png"/><Relationship Id="rId23" Type="http://schemas.openxmlformats.org/officeDocument/2006/relationships/image" Target="../media/image367.png"/><Relationship Id="rId24" Type="http://schemas.openxmlformats.org/officeDocument/2006/relationships/image" Target="../media/image368.png"/><Relationship Id="rId25" Type="http://schemas.openxmlformats.org/officeDocument/2006/relationships/image" Target="../media/image369.png"/><Relationship Id="rId26" Type="http://schemas.openxmlformats.org/officeDocument/2006/relationships/image" Target="../media/image370.png"/><Relationship Id="rId27" Type="http://schemas.openxmlformats.org/officeDocument/2006/relationships/image" Target="../media/image371.png"/><Relationship Id="rId28" Type="http://schemas.openxmlformats.org/officeDocument/2006/relationships/image" Target="../media/image372.png"/><Relationship Id="rId29" Type="http://schemas.openxmlformats.org/officeDocument/2006/relationships/image" Target="../media/image373.png"/><Relationship Id="rId30" Type="http://schemas.openxmlformats.org/officeDocument/2006/relationships/image" Target="../media/image374.png"/><Relationship Id="rId31" Type="http://schemas.openxmlformats.org/officeDocument/2006/relationships/image" Target="../media/image375.png"/><Relationship Id="rId10" Type="http://schemas.openxmlformats.org/officeDocument/2006/relationships/image" Target="../media/image357.png"/><Relationship Id="rId11" Type="http://schemas.openxmlformats.org/officeDocument/2006/relationships/image" Target="../media/image33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361.png"/><Relationship Id="rId16" Type="http://schemas.openxmlformats.org/officeDocument/2006/relationships/image" Target="../media/image18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38.xml"/><Relationship Id="rId5" Type="http://schemas.openxmlformats.org/officeDocument/2006/relationships/slide" Target="slide67.xml"/><Relationship Id="rId6" Type="http://schemas.openxmlformats.org/officeDocument/2006/relationships/slide" Target="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384.png"/><Relationship Id="rId21" Type="http://schemas.openxmlformats.org/officeDocument/2006/relationships/image" Target="../media/image385.png"/><Relationship Id="rId22" Type="http://schemas.openxmlformats.org/officeDocument/2006/relationships/image" Target="../media/image386.png"/><Relationship Id="rId23" Type="http://schemas.openxmlformats.org/officeDocument/2006/relationships/image" Target="../media/image387.png"/><Relationship Id="rId10" Type="http://schemas.openxmlformats.org/officeDocument/2006/relationships/image" Target="../media/image378.png"/><Relationship Id="rId11" Type="http://schemas.openxmlformats.org/officeDocument/2006/relationships/image" Target="../media/image379.png"/><Relationship Id="rId12" Type="http://schemas.openxmlformats.org/officeDocument/2006/relationships/image" Target="../media/image34.png"/><Relationship Id="rId13" Type="http://schemas.openxmlformats.org/officeDocument/2006/relationships/image" Target="../media/image84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I%20have%20a%20pain%20in%20my%22);open(%22bodyparts%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6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8.png"/><Relationship Id="rId20" Type="http://schemas.openxmlformats.org/officeDocument/2006/relationships/image" Target="../media/image395.png"/><Relationship Id="rId21" Type="http://schemas.openxmlformats.org/officeDocument/2006/relationships/image" Target="../media/image396.png"/><Relationship Id="rId22" Type="http://schemas.openxmlformats.org/officeDocument/2006/relationships/image" Target="../media/image397.png"/><Relationship Id="rId23" Type="http://schemas.openxmlformats.org/officeDocument/2006/relationships/image" Target="../media/image398.png"/><Relationship Id="rId24" Type="http://schemas.openxmlformats.org/officeDocument/2006/relationships/image" Target="../media/image399.png"/><Relationship Id="rId25" Type="http://schemas.openxmlformats.org/officeDocument/2006/relationships/image" Target="../media/image400.png"/><Relationship Id="rId10" Type="http://schemas.openxmlformats.org/officeDocument/2006/relationships/image" Target="../media/image129.png"/><Relationship Id="rId11" Type="http://schemas.openxmlformats.org/officeDocument/2006/relationships/image" Target="../media/image389.png"/><Relationship Id="rId12" Type="http://schemas.openxmlformats.org/officeDocument/2006/relationships/image" Target="../media/image390.png"/><Relationship Id="rId13" Type="http://schemas.openxmlformats.org/officeDocument/2006/relationships/image" Target="../media/image391.png"/><Relationship Id="rId14" Type="http://schemas.openxmlformats.org/officeDocument/2006/relationships/image" Target="../media/image29.png"/><Relationship Id="rId15" Type="http://schemas.openxmlformats.org/officeDocument/2006/relationships/image" Target="../media/image392.png"/><Relationship Id="rId16" Type="http://schemas.openxmlformats.org/officeDocument/2006/relationships/image" Target="../media/image38.png"/><Relationship Id="rId17" Type="http://schemas.openxmlformats.org/officeDocument/2006/relationships/image" Target="../media/image393.png"/><Relationship Id="rId18" Type="http://schemas.openxmlformats.org/officeDocument/2006/relationships/image" Target="../media/image394.png"/><Relationship Id="rId19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3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20" Type="http://schemas.openxmlformats.org/officeDocument/2006/relationships/image" Target="../media/image75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6.png"/><Relationship Id="rId24" Type="http://schemas.openxmlformats.org/officeDocument/2006/relationships/image" Target="../media/image77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41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5.png"/><Relationship Id="rId12" Type="http://schemas.openxmlformats.org/officeDocument/2006/relationships/image" Target="../media/image406.png"/><Relationship Id="rId13" Type="http://schemas.openxmlformats.org/officeDocument/2006/relationships/image" Target="../media/image407.png"/><Relationship Id="rId14" Type="http://schemas.openxmlformats.org/officeDocument/2006/relationships/image" Target="../media/image408.png"/><Relationship Id="rId15" Type="http://schemas.openxmlformats.org/officeDocument/2006/relationships/image" Target="../media/image409.png"/><Relationship Id="rId16" Type="http://schemas.openxmlformats.org/officeDocument/2006/relationships/image" Target="../media/image410.png"/><Relationship Id="rId17" Type="http://schemas.openxmlformats.org/officeDocument/2006/relationships/image" Target="../media/image411.png"/><Relationship Id="rId18" Type="http://schemas.openxmlformats.org/officeDocument/2006/relationships/image" Target="../media/image41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388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slide" Target="slide44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17.png"/><Relationship Id="rId21" Type="http://schemas.openxmlformats.org/officeDocument/2006/relationships/image" Target="../media/image418.png"/><Relationship Id="rId22" Type="http://schemas.openxmlformats.org/officeDocument/2006/relationships/image" Target="../media/image419.png"/><Relationship Id="rId23" Type="http://schemas.openxmlformats.org/officeDocument/2006/relationships/image" Target="../media/image420.png"/><Relationship Id="rId24" Type="http://schemas.openxmlformats.org/officeDocument/2006/relationships/image" Target="../media/image421.png"/><Relationship Id="rId25" Type="http://schemas.openxmlformats.org/officeDocument/2006/relationships/image" Target="../media/image422.png"/><Relationship Id="rId26" Type="http://schemas.openxmlformats.org/officeDocument/2006/relationships/image" Target="../media/image423.png"/><Relationship Id="rId27" Type="http://schemas.openxmlformats.org/officeDocument/2006/relationships/image" Target="../media/image424.png"/><Relationship Id="rId28" Type="http://schemas.openxmlformats.org/officeDocument/2006/relationships/image" Target="../media/image425.png"/><Relationship Id="rId29" Type="http://schemas.openxmlformats.org/officeDocument/2006/relationships/image" Target="../media/image426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b%22)" TargetMode="External"/><Relationship Id="rId3" Type="http://schemas.openxmlformats.org/officeDocument/2006/relationships/hyperlink" Target="special::place(%22?%22)" TargetMode="External"/><Relationship Id="rId4" Type="http://schemas.openxmlformats.org/officeDocument/2006/relationships/slide" Target="slide43.xml"/><Relationship Id="rId5" Type="http://schemas.openxmlformats.org/officeDocument/2006/relationships/hyperlink" Target="special::place(%22a%22)" TargetMode="External"/><Relationship Id="rId30" Type="http://schemas.openxmlformats.org/officeDocument/2006/relationships/hyperlink" Target="special::place(%22f%22)" TargetMode="External"/><Relationship Id="rId31" Type="http://schemas.openxmlformats.org/officeDocument/2006/relationships/image" Target="../media/image427.png"/><Relationship Id="rId32" Type="http://schemas.openxmlformats.org/officeDocument/2006/relationships/hyperlink" Target="special::place(%22g%22)" TargetMode="External"/><Relationship Id="rId9" Type="http://schemas.openxmlformats.org/officeDocument/2006/relationships/hyperlink" Target="special::place(%22%20%22)" TargetMode="External"/><Relationship Id="rId6" Type="http://schemas.openxmlformats.org/officeDocument/2006/relationships/hyperlink" Target="special::place(%22e%22)" TargetMode="External"/><Relationship Id="rId7" Type="http://schemas.openxmlformats.org/officeDocument/2006/relationships/hyperlink" Target="special::place(%22i%22)" TargetMode="External"/><Relationship Id="rId8" Type="http://schemas.openxmlformats.org/officeDocument/2006/relationships/hyperlink" Target="special::place(%22m%22)" TargetMode="External"/><Relationship Id="rId33" Type="http://schemas.openxmlformats.org/officeDocument/2006/relationships/image" Target="../media/image428.png"/><Relationship Id="rId34" Type="http://schemas.openxmlformats.org/officeDocument/2006/relationships/image" Target="../media/image429.png"/><Relationship Id="rId35" Type="http://schemas.openxmlformats.org/officeDocument/2006/relationships/image" Target="../media/image430.png"/><Relationship Id="rId36" Type="http://schemas.openxmlformats.org/officeDocument/2006/relationships/image" Target="../media/image431.png"/><Relationship Id="rId10" Type="http://schemas.openxmlformats.org/officeDocument/2006/relationships/hyperlink" Target="special::place(%22k%22)" TargetMode="External"/><Relationship Id="rId11" Type="http://schemas.openxmlformats.org/officeDocument/2006/relationships/hyperlink" Target="special::place(%22c%22)" TargetMode="External"/><Relationship Id="rId12" Type="http://schemas.openxmlformats.org/officeDocument/2006/relationships/hyperlink" Target="special::place(%22l%22)" TargetMode="External"/><Relationship Id="rId13" Type="http://schemas.openxmlformats.org/officeDocument/2006/relationships/hyperlink" Target="special::place(%22h%22)" TargetMode="External"/><Relationship Id="rId14" Type="http://schemas.openxmlformats.org/officeDocument/2006/relationships/hyperlink" Target="special::place(%22d%22)" TargetMode="External"/><Relationship Id="rId15" Type="http://schemas.openxmlformats.org/officeDocument/2006/relationships/slide" Target="slide1.xml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28.png"/><Relationship Id="rId19" Type="http://schemas.openxmlformats.org/officeDocument/2006/relationships/hyperlink" Target="special::clear" TargetMode="External"/><Relationship Id="rId37" Type="http://schemas.openxmlformats.org/officeDocument/2006/relationships/hyperlink" Target="special::place(%22j%22)" TargetMode="External"/><Relationship Id="rId38" Type="http://schemas.openxmlformats.org/officeDocument/2006/relationships/image" Target="../media/image432.png"/><Relationship Id="rId39" Type="http://schemas.openxmlformats.org/officeDocument/2006/relationships/image" Target="../media/image433.png"/><Relationship Id="rId40" Type="http://schemas.openxmlformats.org/officeDocument/2006/relationships/image" Target="../media/image434.png"/><Relationship Id="rId41" Type="http://schemas.openxmlformats.org/officeDocument/2006/relationships/image" Target="../media/image435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special::clear" TargetMode="External"/><Relationship Id="rId21" Type="http://schemas.openxmlformats.org/officeDocument/2006/relationships/image" Target="../media/image417.png"/><Relationship Id="rId22" Type="http://schemas.openxmlformats.org/officeDocument/2006/relationships/image" Target="../media/image418.png"/><Relationship Id="rId23" Type="http://schemas.openxmlformats.org/officeDocument/2006/relationships/image" Target="../media/image436.png"/><Relationship Id="rId24" Type="http://schemas.openxmlformats.org/officeDocument/2006/relationships/image" Target="../media/image420.png"/><Relationship Id="rId25" Type="http://schemas.openxmlformats.org/officeDocument/2006/relationships/image" Target="../media/image433.png"/><Relationship Id="rId26" Type="http://schemas.openxmlformats.org/officeDocument/2006/relationships/image" Target="../media/image437.png"/><Relationship Id="rId27" Type="http://schemas.openxmlformats.org/officeDocument/2006/relationships/image" Target="../media/image438.png"/><Relationship Id="rId28" Type="http://schemas.openxmlformats.org/officeDocument/2006/relationships/image" Target="../media/image439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o%22)" TargetMode="External"/><Relationship Id="rId3" Type="http://schemas.openxmlformats.org/officeDocument/2006/relationships/hyperlink" Target="special::place(%22!%22)" TargetMode="External"/><Relationship Id="rId4" Type="http://schemas.openxmlformats.org/officeDocument/2006/relationships/slide" Target="slide42.xml"/><Relationship Id="rId5" Type="http://schemas.openxmlformats.org/officeDocument/2006/relationships/hyperlink" Target="special::place(%22n%22)" TargetMode="External"/><Relationship Id="rId30" Type="http://schemas.openxmlformats.org/officeDocument/2006/relationships/image" Target="../media/image441.png"/><Relationship Id="rId31" Type="http://schemas.openxmlformats.org/officeDocument/2006/relationships/image" Target="../media/image442.png"/><Relationship Id="rId32" Type="http://schemas.openxmlformats.org/officeDocument/2006/relationships/image" Target="../media/image443.png"/><Relationship Id="rId9" Type="http://schemas.openxmlformats.org/officeDocument/2006/relationships/hyperlink" Target="special::place(%22z%22)" TargetMode="External"/><Relationship Id="rId6" Type="http://schemas.openxmlformats.org/officeDocument/2006/relationships/hyperlink" Target="special::place(%22r%22)" TargetMode="External"/><Relationship Id="rId7" Type="http://schemas.openxmlformats.org/officeDocument/2006/relationships/hyperlink" Target="special::place(%22v%22)" TargetMode="External"/><Relationship Id="rId8" Type="http://schemas.openxmlformats.org/officeDocument/2006/relationships/hyperlink" Target="special::place(%22s%22)" TargetMode="External"/><Relationship Id="rId33" Type="http://schemas.openxmlformats.org/officeDocument/2006/relationships/image" Target="../media/image444.png"/><Relationship Id="rId34" Type="http://schemas.openxmlformats.org/officeDocument/2006/relationships/image" Target="../media/image445.png"/><Relationship Id="rId35" Type="http://schemas.openxmlformats.org/officeDocument/2006/relationships/image" Target="../media/image446.png"/><Relationship Id="rId36" Type="http://schemas.openxmlformats.org/officeDocument/2006/relationships/image" Target="../media/image447.png"/><Relationship Id="rId10" Type="http://schemas.openxmlformats.org/officeDocument/2006/relationships/hyperlink" Target="special::place(%22w%22)" TargetMode="External"/><Relationship Id="rId11" Type="http://schemas.openxmlformats.org/officeDocument/2006/relationships/hyperlink" Target="special::place(%22%20%22)" TargetMode="External"/><Relationship Id="rId12" Type="http://schemas.openxmlformats.org/officeDocument/2006/relationships/hyperlink" Target="special::place(%22p%22)" TargetMode="External"/><Relationship Id="rId13" Type="http://schemas.openxmlformats.org/officeDocument/2006/relationships/hyperlink" Target="special::place(%22y%22)" TargetMode="External"/><Relationship Id="rId14" Type="http://schemas.openxmlformats.org/officeDocument/2006/relationships/hyperlink" Target="special::place(%22u%22)" TargetMode="External"/><Relationship Id="rId15" Type="http://schemas.openxmlformats.org/officeDocument/2006/relationships/hyperlink" Target="special::place(%22q%22)" TargetMode="External"/><Relationship Id="rId16" Type="http://schemas.openxmlformats.org/officeDocument/2006/relationships/slide" Target="slide1.xml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9" Type="http://schemas.openxmlformats.org/officeDocument/2006/relationships/image" Target="../media/image28.png"/><Relationship Id="rId37" Type="http://schemas.openxmlformats.org/officeDocument/2006/relationships/image" Target="../media/image448.png"/><Relationship Id="rId38" Type="http://schemas.openxmlformats.org/officeDocument/2006/relationships/hyperlink" Target="special::place(%22x%22)" TargetMode="External"/><Relationship Id="rId39" Type="http://schemas.openxmlformats.org/officeDocument/2006/relationships/image" Target="../media/image449.png"/><Relationship Id="rId40" Type="http://schemas.openxmlformats.org/officeDocument/2006/relationships/hyperlink" Target="special::place(%22t%22)" TargetMode="External"/><Relationship Id="rId41" Type="http://schemas.openxmlformats.org/officeDocument/2006/relationships/image" Target="../media/image450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hyperlink" Target="special::place(%227%22)" TargetMode="External"/><Relationship Id="rId20" Type="http://schemas.openxmlformats.org/officeDocument/2006/relationships/image" Target="../media/image453.png"/><Relationship Id="rId21" Type="http://schemas.openxmlformats.org/officeDocument/2006/relationships/image" Target="../media/image454.png"/><Relationship Id="rId22" Type="http://schemas.openxmlformats.org/officeDocument/2006/relationships/image" Target="../media/image455.png"/><Relationship Id="rId23" Type="http://schemas.openxmlformats.org/officeDocument/2006/relationships/image" Target="../media/image456.png"/><Relationship Id="rId24" Type="http://schemas.openxmlformats.org/officeDocument/2006/relationships/image" Target="../media/image457.png"/><Relationship Id="rId25" Type="http://schemas.openxmlformats.org/officeDocument/2006/relationships/image" Target="../media/image458.png"/><Relationship Id="rId26" Type="http://schemas.openxmlformats.org/officeDocument/2006/relationships/image" Target="../media/image459.png"/><Relationship Id="rId27" Type="http://schemas.openxmlformats.org/officeDocument/2006/relationships/image" Target="../media/image460.png"/><Relationship Id="rId28" Type="http://schemas.openxmlformats.org/officeDocument/2006/relationships/image" Target="../media/image461.png"/><Relationship Id="rId29" Type="http://schemas.openxmlformats.org/officeDocument/2006/relationships/image" Target="../media/image462.png"/><Relationship Id="rId30" Type="http://schemas.openxmlformats.org/officeDocument/2006/relationships/image" Target="../media/image463.png"/><Relationship Id="rId10" Type="http://schemas.openxmlformats.org/officeDocument/2006/relationships/hyperlink" Target="special::place(%222%22)" TargetMode="External"/><Relationship Id="rId11" Type="http://schemas.openxmlformats.org/officeDocument/2006/relationships/hyperlink" Target="special::place(%228%22)" TargetMode="External"/><Relationship Id="rId12" Type="http://schemas.openxmlformats.org/officeDocument/2006/relationships/hyperlink" Target="special::place(%223%22)" TargetMode="External"/><Relationship Id="rId13" Type="http://schemas.openxmlformats.org/officeDocument/2006/relationships/slide" Target="slide1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hyperlink" Target="special::place(%229%22)" TargetMode="External"/><Relationship Id="rId17" Type="http://schemas.openxmlformats.org/officeDocument/2006/relationships/image" Target="../media/image28.png"/><Relationship Id="rId18" Type="http://schemas.openxmlformats.org/officeDocument/2006/relationships/image" Target="../media/image451.png"/><Relationship Id="rId19" Type="http://schemas.openxmlformats.org/officeDocument/2006/relationships/image" Target="../media/image45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hyperlink" Target="special::place(%225%22)" TargetMode="External"/><Relationship Id="rId4" Type="http://schemas.openxmlformats.org/officeDocument/2006/relationships/hyperlink" Target="special::place(%224%22)" TargetMode="External"/><Relationship Id="rId5" Type="http://schemas.openxmlformats.org/officeDocument/2006/relationships/hyperlink" Target="special::place(%2210%22)" TargetMode="External"/><Relationship Id="rId6" Type="http://schemas.openxmlformats.org/officeDocument/2006/relationships/hyperlink" Target="special::place(%221%22)" TargetMode="External"/><Relationship Id="rId7" Type="http://schemas.openxmlformats.org/officeDocument/2006/relationships/hyperlink" Target="special::place(%226%22)" TargetMode="External"/><Relationship Id="rId8" Type="http://schemas.openxmlformats.org/officeDocument/2006/relationships/hyperlink" Target="special::place(%220%22)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473.png"/><Relationship Id="rId21" Type="http://schemas.openxmlformats.org/officeDocument/2006/relationships/image" Target="../media/image90.png"/><Relationship Id="rId22" Type="http://schemas.openxmlformats.org/officeDocument/2006/relationships/image" Target="../media/image474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20.png"/><Relationship Id="rId13" Type="http://schemas.openxmlformats.org/officeDocument/2006/relationships/image" Target="../media/image468.png"/><Relationship Id="rId14" Type="http://schemas.openxmlformats.org/officeDocument/2006/relationships/image" Target="../media/image469.png"/><Relationship Id="rId15" Type="http://schemas.openxmlformats.org/officeDocument/2006/relationships/image" Target="../media/image470.png"/><Relationship Id="rId16" Type="http://schemas.openxmlformats.org/officeDocument/2006/relationships/image" Target="../media/image471.png"/><Relationship Id="rId17" Type="http://schemas.openxmlformats.org/officeDocument/2006/relationships/image" Target="../media/image357.png"/><Relationship Id="rId18" Type="http://schemas.openxmlformats.org/officeDocument/2006/relationships/image" Target="../media/image472.png"/><Relationship Id="rId19" Type="http://schemas.openxmlformats.org/officeDocument/2006/relationships/image" Target="../media/image3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8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3.png"/><Relationship Id="rId23" Type="http://schemas.openxmlformats.org/officeDocument/2006/relationships/image" Target="../media/image484.png"/><Relationship Id="rId24" Type="http://schemas.openxmlformats.org/officeDocument/2006/relationships/slide" Target="slide47.xml"/><Relationship Id="rId25" Type="http://schemas.openxmlformats.org/officeDocument/2006/relationships/image" Target="../media/image90.png"/><Relationship Id="rId26" Type="http://schemas.openxmlformats.org/officeDocument/2006/relationships/image" Target="../media/image466.png"/><Relationship Id="rId27" Type="http://schemas.openxmlformats.org/officeDocument/2006/relationships/image" Target="../media/image467.png"/><Relationship Id="rId28" Type="http://schemas.openxmlformats.org/officeDocument/2006/relationships/image" Target="../media/image72.png"/><Relationship Id="rId29" Type="http://schemas.openxmlformats.org/officeDocument/2006/relationships/image" Target="../media/image13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Relationship Id="rId14" Type="http://schemas.openxmlformats.org/officeDocument/2006/relationships/image" Target="../media/image473.png"/><Relationship Id="rId15" Type="http://schemas.openxmlformats.org/officeDocument/2006/relationships/image" Target="../media/image38.png"/><Relationship Id="rId16" Type="http://schemas.openxmlformats.org/officeDocument/2006/relationships/image" Target="../media/image483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0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77.png"/><Relationship Id="rId8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20" Type="http://schemas.openxmlformats.org/officeDocument/2006/relationships/image" Target="../media/image73.png"/><Relationship Id="rId21" Type="http://schemas.openxmlformats.org/officeDocument/2006/relationships/image" Target="../media/image491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28.png"/><Relationship Id="rId25" Type="http://schemas.openxmlformats.org/officeDocument/2006/relationships/image" Target="../media/image494.png"/><Relationship Id="rId26" Type="http://schemas.openxmlformats.org/officeDocument/2006/relationships/image" Target="../media/image495.png"/><Relationship Id="rId27" Type="http://schemas.openxmlformats.org/officeDocument/2006/relationships/image" Target="../media/image496.png"/><Relationship Id="rId28" Type="http://schemas.openxmlformats.org/officeDocument/2006/relationships/image" Target="../media/image497.png"/><Relationship Id="rId10" Type="http://schemas.openxmlformats.org/officeDocument/2006/relationships/image" Target="../media/image333.png"/><Relationship Id="rId11" Type="http://schemas.openxmlformats.org/officeDocument/2006/relationships/image" Target="../media/image485.png"/><Relationship Id="rId12" Type="http://schemas.openxmlformats.org/officeDocument/2006/relationships/image" Target="../media/image486.png"/><Relationship Id="rId13" Type="http://schemas.openxmlformats.org/officeDocument/2006/relationships/image" Target="../media/image482.png"/><Relationship Id="rId14" Type="http://schemas.openxmlformats.org/officeDocument/2006/relationships/image" Target="../media/image464.png"/><Relationship Id="rId15" Type="http://schemas.openxmlformats.org/officeDocument/2006/relationships/image" Target="../media/image487.png"/><Relationship Id="rId16" Type="http://schemas.openxmlformats.org/officeDocument/2006/relationships/image" Target="../media/image488.png"/><Relationship Id="rId17" Type="http://schemas.openxmlformats.org/officeDocument/2006/relationships/image" Target="../media/image489.png"/><Relationship Id="rId18" Type="http://schemas.openxmlformats.org/officeDocument/2006/relationships/image" Target="../media/image129.png"/><Relationship Id="rId19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5.xml"/><Relationship Id="rId6" Type="http://schemas.openxmlformats.org/officeDocument/2006/relationships/image" Target="../media/image90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84.png"/><Relationship Id="rId21" Type="http://schemas.openxmlformats.org/officeDocument/2006/relationships/image" Target="../media/image392.png"/><Relationship Id="rId22" Type="http://schemas.openxmlformats.org/officeDocument/2006/relationships/image" Target="../media/image504.png"/><Relationship Id="rId23" Type="http://schemas.openxmlformats.org/officeDocument/2006/relationships/image" Target="../media/image505.png"/><Relationship Id="rId24" Type="http://schemas.openxmlformats.org/officeDocument/2006/relationships/image" Target="../media/image506.png"/><Relationship Id="rId25" Type="http://schemas.openxmlformats.org/officeDocument/2006/relationships/image" Target="../media/image507.png"/><Relationship Id="rId26" Type="http://schemas.openxmlformats.org/officeDocument/2006/relationships/image" Target="../media/image508.png"/><Relationship Id="rId27" Type="http://schemas.openxmlformats.org/officeDocument/2006/relationships/image" Target="../media/image93.png"/><Relationship Id="rId28" Type="http://schemas.openxmlformats.org/officeDocument/2006/relationships/image" Target="../media/image509.png"/><Relationship Id="rId29" Type="http://schemas.openxmlformats.org/officeDocument/2006/relationships/image" Target="../media/image510.png"/><Relationship Id="rId30" Type="http://schemas.openxmlformats.org/officeDocument/2006/relationships/image" Target="../media/image129.png"/><Relationship Id="rId31" Type="http://schemas.openxmlformats.org/officeDocument/2006/relationships/image" Target="../media/image511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501.png"/><Relationship Id="rId17" Type="http://schemas.openxmlformats.org/officeDocument/2006/relationships/image" Target="../media/image65.png"/><Relationship Id="rId18" Type="http://schemas.openxmlformats.org/officeDocument/2006/relationships/image" Target="../media/image502.png"/><Relationship Id="rId19" Type="http://schemas.openxmlformats.org/officeDocument/2006/relationships/image" Target="../media/image50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3.png"/><Relationship Id="rId20" Type="http://schemas.openxmlformats.org/officeDocument/2006/relationships/image" Target="../media/image524.png"/><Relationship Id="rId21" Type="http://schemas.openxmlformats.org/officeDocument/2006/relationships/image" Target="../media/image525.png"/><Relationship Id="rId10" Type="http://schemas.openxmlformats.org/officeDocument/2006/relationships/image" Target="../media/image514.png"/><Relationship Id="rId11" Type="http://schemas.openxmlformats.org/officeDocument/2006/relationships/image" Target="../media/image515.png"/><Relationship Id="rId12" Type="http://schemas.openxmlformats.org/officeDocument/2006/relationships/image" Target="../media/image516.png"/><Relationship Id="rId13" Type="http://schemas.openxmlformats.org/officeDocument/2006/relationships/image" Target="../media/image517.png"/><Relationship Id="rId14" Type="http://schemas.openxmlformats.org/officeDocument/2006/relationships/image" Target="../media/image518.png"/><Relationship Id="rId15" Type="http://schemas.openxmlformats.org/officeDocument/2006/relationships/image" Target="../media/image519.png"/><Relationship Id="rId16" Type="http://schemas.openxmlformats.org/officeDocument/2006/relationships/image" Target="../media/image520.png"/><Relationship Id="rId17" Type="http://schemas.openxmlformats.org/officeDocument/2006/relationships/image" Target="../media/image521.png"/><Relationship Id="rId18" Type="http://schemas.openxmlformats.org/officeDocument/2006/relationships/image" Target="../media/image522.png"/><Relationship Id="rId19" Type="http://schemas.openxmlformats.org/officeDocument/2006/relationships/image" Target="../media/image52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98.png"/><Relationship Id="rId7" Type="http://schemas.openxmlformats.org/officeDocument/2006/relationships/image" Target="../media/image129.png"/><Relationship Id="rId8" Type="http://schemas.openxmlformats.org/officeDocument/2006/relationships/image" Target="../media/image5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8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6.png"/><Relationship Id="rId20" Type="http://schemas.openxmlformats.org/officeDocument/2006/relationships/image" Target="../media/image534.png"/><Relationship Id="rId21" Type="http://schemas.openxmlformats.org/officeDocument/2006/relationships/image" Target="../media/image535.png"/><Relationship Id="rId22" Type="http://schemas.openxmlformats.org/officeDocument/2006/relationships/image" Target="../media/image9.png"/><Relationship Id="rId23" Type="http://schemas.openxmlformats.org/officeDocument/2006/relationships/image" Target="../media/image536.png"/><Relationship Id="rId24" Type="http://schemas.openxmlformats.org/officeDocument/2006/relationships/image" Target="../media/image323.png"/><Relationship Id="rId10" Type="http://schemas.openxmlformats.org/officeDocument/2006/relationships/image" Target="../media/image527.png"/><Relationship Id="rId11" Type="http://schemas.openxmlformats.org/officeDocument/2006/relationships/image" Target="../media/image528.png"/><Relationship Id="rId12" Type="http://schemas.openxmlformats.org/officeDocument/2006/relationships/image" Target="../media/image304.png"/><Relationship Id="rId13" Type="http://schemas.openxmlformats.org/officeDocument/2006/relationships/image" Target="../media/image529.png"/><Relationship Id="rId14" Type="http://schemas.openxmlformats.org/officeDocument/2006/relationships/image" Target="../media/image42.png"/><Relationship Id="rId15" Type="http://schemas.openxmlformats.org/officeDocument/2006/relationships/image" Target="../media/image530.png"/><Relationship Id="rId16" Type="http://schemas.openxmlformats.org/officeDocument/2006/relationships/image" Target="../media/image531.png"/><Relationship Id="rId17" Type="http://schemas.openxmlformats.org/officeDocument/2006/relationships/image" Target="../media/image532.png"/><Relationship Id="rId18" Type="http://schemas.openxmlformats.org/officeDocument/2006/relationships/image" Target="../media/image33.png"/><Relationship Id="rId19" Type="http://schemas.openxmlformats.org/officeDocument/2006/relationships/image" Target="../media/image5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9.png"/><Relationship Id="rId20" Type="http://schemas.openxmlformats.org/officeDocument/2006/relationships/image" Target="../media/image550.png"/><Relationship Id="rId10" Type="http://schemas.openxmlformats.org/officeDocument/2006/relationships/image" Target="../media/image540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545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Relationship Id="rId18" Type="http://schemas.openxmlformats.org/officeDocument/2006/relationships/image" Target="../media/image548.png"/><Relationship Id="rId19" Type="http://schemas.openxmlformats.org/officeDocument/2006/relationships/image" Target="../media/image5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7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99.png"/><Relationship Id="rId8" Type="http://schemas.openxmlformats.org/officeDocument/2006/relationships/image" Target="../media/image53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4.png"/><Relationship Id="rId20" Type="http://schemas.openxmlformats.org/officeDocument/2006/relationships/image" Target="../media/image561.png"/><Relationship Id="rId21" Type="http://schemas.openxmlformats.org/officeDocument/2006/relationships/image" Target="../media/image562.png"/><Relationship Id="rId22" Type="http://schemas.openxmlformats.org/officeDocument/2006/relationships/image" Target="../media/image6.png"/><Relationship Id="rId23" Type="http://schemas.openxmlformats.org/officeDocument/2006/relationships/image" Target="../media/image563.png"/><Relationship Id="rId24" Type="http://schemas.openxmlformats.org/officeDocument/2006/relationships/image" Target="../media/image564.png"/><Relationship Id="rId10" Type="http://schemas.openxmlformats.org/officeDocument/2006/relationships/image" Target="../media/image48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88.png"/><Relationship Id="rId14" Type="http://schemas.openxmlformats.org/officeDocument/2006/relationships/image" Target="../media/image257.png"/><Relationship Id="rId15" Type="http://schemas.openxmlformats.org/officeDocument/2006/relationships/image" Target="../media/image557.png"/><Relationship Id="rId16" Type="http://schemas.openxmlformats.org/officeDocument/2006/relationships/image" Target="../media/image558.png"/><Relationship Id="rId17" Type="http://schemas.openxmlformats.org/officeDocument/2006/relationships/image" Target="../media/image559.png"/><Relationship Id="rId18" Type="http://schemas.openxmlformats.org/officeDocument/2006/relationships/image" Target="../media/image560.png"/><Relationship Id="rId19" Type="http://schemas.openxmlformats.org/officeDocument/2006/relationships/image" Target="../media/image5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8.png"/><Relationship Id="rId12" Type="http://schemas.openxmlformats.org/officeDocument/2006/relationships/image" Target="../media/image569.png"/><Relationship Id="rId13" Type="http://schemas.openxmlformats.org/officeDocument/2006/relationships/image" Target="../media/image570.png"/><Relationship Id="rId14" Type="http://schemas.openxmlformats.org/officeDocument/2006/relationships/image" Target="../media/image571.png"/><Relationship Id="rId15" Type="http://schemas.openxmlformats.org/officeDocument/2006/relationships/image" Target="../media/image572.png"/><Relationship Id="rId16" Type="http://schemas.openxmlformats.org/officeDocument/2006/relationships/image" Target="../media/image304.png"/><Relationship Id="rId17" Type="http://schemas.openxmlformats.org/officeDocument/2006/relationships/image" Target="../media/image5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33.png"/><Relationship Id="rId7" Type="http://schemas.openxmlformats.org/officeDocument/2006/relationships/image" Target="../media/image536.png"/><Relationship Id="rId8" Type="http://schemas.openxmlformats.org/officeDocument/2006/relationships/image" Target="../media/image565.png"/><Relationship Id="rId9" Type="http://schemas.openxmlformats.org/officeDocument/2006/relationships/image" Target="../media/image566.png"/><Relationship Id="rId10" Type="http://schemas.openxmlformats.org/officeDocument/2006/relationships/image" Target="../media/image567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81.png"/><Relationship Id="rId47" Type="http://schemas.openxmlformats.org/officeDocument/2006/relationships/slide" Target="slide80.xml"/><Relationship Id="rId48" Type="http://schemas.openxmlformats.org/officeDocument/2006/relationships/image" Target="../media/image33.png"/><Relationship Id="rId49" Type="http://schemas.openxmlformats.org/officeDocument/2006/relationships/image" Target="../media/image589.png"/><Relationship Id="rId20" Type="http://schemas.openxmlformats.org/officeDocument/2006/relationships/image" Target="../media/image574.png"/><Relationship Id="rId21" Type="http://schemas.openxmlformats.org/officeDocument/2006/relationships/image" Target="../media/image51.png"/><Relationship Id="rId22" Type="http://schemas.openxmlformats.org/officeDocument/2006/relationships/image" Target="../media/image575.png"/><Relationship Id="rId23" Type="http://schemas.openxmlformats.org/officeDocument/2006/relationships/image" Target="../media/image576.png"/><Relationship Id="rId24" Type="http://schemas.openxmlformats.org/officeDocument/2006/relationships/image" Target="../media/image368.png"/><Relationship Id="rId25" Type="http://schemas.openxmlformats.org/officeDocument/2006/relationships/image" Target="../media/image369.png"/><Relationship Id="rId26" Type="http://schemas.openxmlformats.org/officeDocument/2006/relationships/image" Target="../media/image102.png"/><Relationship Id="rId27" Type="http://schemas.openxmlformats.org/officeDocument/2006/relationships/image" Target="../media/image577.png"/><Relationship Id="rId28" Type="http://schemas.openxmlformats.org/officeDocument/2006/relationships/image" Target="../media/image578.png"/><Relationship Id="rId29" Type="http://schemas.openxmlformats.org/officeDocument/2006/relationships/image" Target="../media/image579.png"/><Relationship Id="rId50" Type="http://schemas.openxmlformats.org/officeDocument/2006/relationships/image" Target="../media/image566.png"/><Relationship Id="rId51" Type="http://schemas.openxmlformats.org/officeDocument/2006/relationships/image" Target="../media/image571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302.png"/><Relationship Id="rId31" Type="http://schemas.openxmlformats.org/officeDocument/2006/relationships/image" Target="../media/image370.png"/><Relationship Id="rId32" Type="http://schemas.openxmlformats.org/officeDocument/2006/relationships/image" Target="../media/image371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72.png"/><Relationship Id="rId34" Type="http://schemas.openxmlformats.org/officeDocument/2006/relationships/image" Target="../media/image373.png"/><Relationship Id="rId35" Type="http://schemas.openxmlformats.org/officeDocument/2006/relationships/image" Target="../media/image374.png"/><Relationship Id="rId36" Type="http://schemas.openxmlformats.org/officeDocument/2006/relationships/image" Target="../media/image375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580.png"/><Relationship Id="rId38" Type="http://schemas.openxmlformats.org/officeDocument/2006/relationships/image" Target="../media/image581.png"/><Relationship Id="rId39" Type="http://schemas.openxmlformats.org/officeDocument/2006/relationships/image" Target="../media/image582.png"/><Relationship Id="rId40" Type="http://schemas.openxmlformats.org/officeDocument/2006/relationships/image" Target="../media/image583.png"/><Relationship Id="rId41" Type="http://schemas.openxmlformats.org/officeDocument/2006/relationships/image" Target="../media/image584.png"/><Relationship Id="rId42" Type="http://schemas.openxmlformats.org/officeDocument/2006/relationships/image" Target="../media/image585.png"/><Relationship Id="rId43" Type="http://schemas.openxmlformats.org/officeDocument/2006/relationships/image" Target="../media/image586.png"/><Relationship Id="rId44" Type="http://schemas.openxmlformats.org/officeDocument/2006/relationships/image" Target="../media/image587.png"/><Relationship Id="rId45" Type="http://schemas.openxmlformats.org/officeDocument/2006/relationships/image" Target="../media/image588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2.png"/><Relationship Id="rId20" Type="http://schemas.openxmlformats.org/officeDocument/2006/relationships/image" Target="../media/image602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600.png"/><Relationship Id="rId18" Type="http://schemas.openxmlformats.org/officeDocument/2006/relationships/image" Target="../media/image601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0.png"/><Relationship Id="rId7" Type="http://schemas.openxmlformats.org/officeDocument/2006/relationships/image" Target="../media/image591.png"/><Relationship Id="rId8" Type="http://schemas.openxmlformats.org/officeDocument/2006/relationships/image" Target="../media/image576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11.png"/><Relationship Id="rId21" Type="http://schemas.openxmlformats.org/officeDocument/2006/relationships/image" Target="../media/image612.png"/><Relationship Id="rId22" Type="http://schemas.openxmlformats.org/officeDocument/2006/relationships/image" Target="../media/image613.png"/><Relationship Id="rId23" Type="http://schemas.openxmlformats.org/officeDocument/2006/relationships/image" Target="../media/image614.png"/><Relationship Id="rId24" Type="http://schemas.openxmlformats.org/officeDocument/2006/relationships/image" Target="../media/image615.png"/><Relationship Id="rId25" Type="http://schemas.openxmlformats.org/officeDocument/2006/relationships/image" Target="../media/image616.png"/><Relationship Id="rId26" Type="http://schemas.openxmlformats.org/officeDocument/2006/relationships/image" Target="../media/image617.png"/><Relationship Id="rId27" Type="http://schemas.openxmlformats.org/officeDocument/2006/relationships/image" Target="../media/image618.png"/><Relationship Id="rId28" Type="http://schemas.openxmlformats.org/officeDocument/2006/relationships/image" Target="../media/image619.png"/><Relationship Id="rId29" Type="http://schemas.openxmlformats.org/officeDocument/2006/relationships/image" Target="../media/image620.png"/><Relationship Id="rId30" Type="http://schemas.openxmlformats.org/officeDocument/2006/relationships/image" Target="../media/image621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05.png"/><Relationship Id="rId14" Type="http://schemas.openxmlformats.org/officeDocument/2006/relationships/image" Target="../media/image606.png"/><Relationship Id="rId15" Type="http://schemas.openxmlformats.org/officeDocument/2006/relationships/image" Target="../media/image607.png"/><Relationship Id="rId16" Type="http://schemas.openxmlformats.org/officeDocument/2006/relationships/image" Target="../media/image608.png"/><Relationship Id="rId17" Type="http://schemas.openxmlformats.org/officeDocument/2006/relationships/image" Target="../media/image609.png"/><Relationship Id="rId18" Type="http://schemas.openxmlformats.org/officeDocument/2006/relationships/image" Target="../media/image610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4.png"/><Relationship Id="rId12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2.png"/><Relationship Id="rId7" Type="http://schemas.openxmlformats.org/officeDocument/2006/relationships/image" Target="../media/image112.png"/><Relationship Id="rId8" Type="http://schemas.openxmlformats.org/officeDocument/2006/relationships/image" Target="../media/image623.png"/><Relationship Id="rId9" Type="http://schemas.openxmlformats.org/officeDocument/2006/relationships/image" Target="../media/image609.png"/><Relationship Id="rId10" Type="http://schemas.openxmlformats.org/officeDocument/2006/relationships/image" Target="../media/image608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1.png"/><Relationship Id="rId12" Type="http://schemas.openxmlformats.org/officeDocument/2006/relationships/image" Target="../media/image627.png"/><Relationship Id="rId13" Type="http://schemas.openxmlformats.org/officeDocument/2006/relationships/image" Target="../media/image628.png"/><Relationship Id="rId14" Type="http://schemas.openxmlformats.org/officeDocument/2006/relationships/image" Target="../media/image6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10.png"/><Relationship Id="rId8" Type="http://schemas.openxmlformats.org/officeDocument/2006/relationships/image" Target="../media/image625.png"/><Relationship Id="rId9" Type="http://schemas.openxmlformats.org/officeDocument/2006/relationships/image" Target="../media/image626.png"/><Relationship Id="rId10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20" Type="http://schemas.openxmlformats.org/officeDocument/2006/relationships/image" Target="../media/image638.png"/><Relationship Id="rId10" Type="http://schemas.openxmlformats.org/officeDocument/2006/relationships/image" Target="../media/image634.png"/><Relationship Id="rId11" Type="http://schemas.openxmlformats.org/officeDocument/2006/relationships/image" Target="../media/image574.png"/><Relationship Id="rId12" Type="http://schemas.openxmlformats.org/officeDocument/2006/relationships/image" Target="../media/image51.png"/><Relationship Id="rId13" Type="http://schemas.openxmlformats.org/officeDocument/2006/relationships/image" Target="../media/image575.png"/><Relationship Id="rId14" Type="http://schemas.openxmlformats.org/officeDocument/2006/relationships/image" Target="../media/image635.png"/><Relationship Id="rId15" Type="http://schemas.openxmlformats.org/officeDocument/2006/relationships/image" Target="../media/image392.png"/><Relationship Id="rId16" Type="http://schemas.openxmlformats.org/officeDocument/2006/relationships/image" Target="../media/image38.png"/><Relationship Id="rId17" Type="http://schemas.openxmlformats.org/officeDocument/2006/relationships/image" Target="../media/image482.png"/><Relationship Id="rId18" Type="http://schemas.openxmlformats.org/officeDocument/2006/relationships/image" Target="../media/image636.png"/><Relationship Id="rId19" Type="http://schemas.openxmlformats.org/officeDocument/2006/relationships/image" Target="../media/image63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0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27" Type="http://schemas.openxmlformats.org/officeDocument/2006/relationships/image" Target="../media/image96.png"/><Relationship Id="rId28" Type="http://schemas.openxmlformats.org/officeDocument/2006/relationships/image" Target="../media/image97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42.png"/><Relationship Id="rId14" Type="http://schemas.openxmlformats.org/officeDocument/2006/relationships/image" Target="../media/image87.png"/><Relationship Id="rId15" Type="http://schemas.openxmlformats.org/officeDocument/2006/relationships/image" Target="../media/image39.png"/><Relationship Id="rId16" Type="http://schemas.openxmlformats.org/officeDocument/2006/relationships/image" Target="../media/image88.png"/><Relationship Id="rId17" Type="http://schemas.openxmlformats.org/officeDocument/2006/relationships/image" Target="../media/image29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3.png"/><Relationship Id="rId12" Type="http://schemas.openxmlformats.org/officeDocument/2006/relationships/image" Target="../media/image644.png"/><Relationship Id="rId13" Type="http://schemas.openxmlformats.org/officeDocument/2006/relationships/image" Target="../media/image645.png"/><Relationship Id="rId14" Type="http://schemas.openxmlformats.org/officeDocument/2006/relationships/image" Target="../media/image646.png"/><Relationship Id="rId15" Type="http://schemas.openxmlformats.org/officeDocument/2006/relationships/image" Target="../media/image616.png"/><Relationship Id="rId16" Type="http://schemas.openxmlformats.org/officeDocument/2006/relationships/image" Target="../media/image647.png"/><Relationship Id="rId17" Type="http://schemas.openxmlformats.org/officeDocument/2006/relationships/image" Target="../media/image648.png"/><Relationship Id="rId18" Type="http://schemas.openxmlformats.org/officeDocument/2006/relationships/image" Target="../media/image615.png"/><Relationship Id="rId19" Type="http://schemas.openxmlformats.org/officeDocument/2006/relationships/image" Target="../media/image64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4.png"/><Relationship Id="rId7" Type="http://schemas.openxmlformats.org/officeDocument/2006/relationships/image" Target="../media/image639.png"/><Relationship Id="rId8" Type="http://schemas.openxmlformats.org/officeDocument/2006/relationships/image" Target="../media/image640.png"/><Relationship Id="rId9" Type="http://schemas.openxmlformats.org/officeDocument/2006/relationships/image" Target="../media/image641.png"/><Relationship Id="rId10" Type="http://schemas.openxmlformats.org/officeDocument/2006/relationships/image" Target="../media/image642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3.png"/><Relationship Id="rId12" Type="http://schemas.openxmlformats.org/officeDocument/2006/relationships/image" Target="../media/image613.png"/><Relationship Id="rId13" Type="http://schemas.openxmlformats.org/officeDocument/2006/relationships/image" Target="../media/image6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8.png"/><Relationship Id="rId7" Type="http://schemas.openxmlformats.org/officeDocument/2006/relationships/image" Target="../media/image650.png"/><Relationship Id="rId8" Type="http://schemas.openxmlformats.org/officeDocument/2006/relationships/image" Target="../media/image612.png"/><Relationship Id="rId9" Type="http://schemas.openxmlformats.org/officeDocument/2006/relationships/image" Target="../media/image651.png"/><Relationship Id="rId10" Type="http://schemas.openxmlformats.org/officeDocument/2006/relationships/image" Target="../media/image6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4.png"/><Relationship Id="rId7" Type="http://schemas.openxmlformats.org/officeDocument/2006/relationships/image" Target="../media/image607.png"/><Relationship Id="rId8" Type="http://schemas.openxmlformats.org/officeDocument/2006/relationships/image" Target="../media/image655.png"/><Relationship Id="rId9" Type="http://schemas.openxmlformats.org/officeDocument/2006/relationships/image" Target="../media/image656.png"/><Relationship Id="rId10" Type="http://schemas.openxmlformats.org/officeDocument/2006/relationships/image" Target="../media/image605.png"/><Relationship Id="rId11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0.png"/><Relationship Id="rId12" Type="http://schemas.openxmlformats.org/officeDocument/2006/relationships/image" Target="../media/image661.png"/><Relationship Id="rId13" Type="http://schemas.openxmlformats.org/officeDocument/2006/relationships/image" Target="../media/image621.png"/><Relationship Id="rId14" Type="http://schemas.openxmlformats.org/officeDocument/2006/relationships/image" Target="../media/image662.png"/><Relationship Id="rId15" Type="http://schemas.openxmlformats.org/officeDocument/2006/relationships/image" Target="../media/image6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7.png"/><Relationship Id="rId7" Type="http://schemas.openxmlformats.org/officeDocument/2006/relationships/image" Target="../media/image619.png"/><Relationship Id="rId8" Type="http://schemas.openxmlformats.org/officeDocument/2006/relationships/image" Target="../media/image658.png"/><Relationship Id="rId9" Type="http://schemas.openxmlformats.org/officeDocument/2006/relationships/image" Target="../media/image620.png"/><Relationship Id="rId10" Type="http://schemas.openxmlformats.org/officeDocument/2006/relationships/image" Target="../media/image659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7.png"/><Relationship Id="rId20" Type="http://schemas.openxmlformats.org/officeDocument/2006/relationships/image" Target="../media/image617.png"/><Relationship Id="rId21" Type="http://schemas.openxmlformats.org/officeDocument/2006/relationships/image" Target="../media/image676.png"/><Relationship Id="rId22" Type="http://schemas.openxmlformats.org/officeDocument/2006/relationships/image" Target="../media/image677.png"/><Relationship Id="rId23" Type="http://schemas.openxmlformats.org/officeDocument/2006/relationships/image" Target="../media/image678.png"/><Relationship Id="rId24" Type="http://schemas.openxmlformats.org/officeDocument/2006/relationships/image" Target="../media/image679.png"/><Relationship Id="rId25" Type="http://schemas.openxmlformats.org/officeDocument/2006/relationships/image" Target="../media/image680.png"/><Relationship Id="rId10" Type="http://schemas.openxmlformats.org/officeDocument/2006/relationships/image" Target="../media/image668.png"/><Relationship Id="rId11" Type="http://schemas.openxmlformats.org/officeDocument/2006/relationships/image" Target="../media/image669.png"/><Relationship Id="rId12" Type="http://schemas.openxmlformats.org/officeDocument/2006/relationships/image" Target="../media/image670.png"/><Relationship Id="rId13" Type="http://schemas.openxmlformats.org/officeDocument/2006/relationships/image" Target="../media/image671.png"/><Relationship Id="rId14" Type="http://schemas.openxmlformats.org/officeDocument/2006/relationships/image" Target="../media/image672.png"/><Relationship Id="rId15" Type="http://schemas.openxmlformats.org/officeDocument/2006/relationships/image" Target="../media/image673.png"/><Relationship Id="rId16" Type="http://schemas.openxmlformats.org/officeDocument/2006/relationships/image" Target="../media/image674.png"/><Relationship Id="rId17" Type="http://schemas.openxmlformats.org/officeDocument/2006/relationships/image" Target="../media/image675.png"/><Relationship Id="rId18" Type="http://schemas.openxmlformats.org/officeDocument/2006/relationships/image" Target="../media/image489.png"/><Relationship Id="rId19" Type="http://schemas.openxmlformats.org/officeDocument/2006/relationships/image" Target="../media/image6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666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3.png"/><Relationship Id="rId20" Type="http://schemas.openxmlformats.org/officeDocument/2006/relationships/image" Target="../media/image690.png"/><Relationship Id="rId21" Type="http://schemas.openxmlformats.org/officeDocument/2006/relationships/image" Target="../media/image385.png"/><Relationship Id="rId22" Type="http://schemas.openxmlformats.org/officeDocument/2006/relationships/image" Target="../media/image386.png"/><Relationship Id="rId23" Type="http://schemas.openxmlformats.org/officeDocument/2006/relationships/image" Target="../media/image482.png"/><Relationship Id="rId24" Type="http://schemas.openxmlformats.org/officeDocument/2006/relationships/image" Target="../media/image691.png"/><Relationship Id="rId25" Type="http://schemas.openxmlformats.org/officeDocument/2006/relationships/image" Target="../media/image692.png"/><Relationship Id="rId26" Type="http://schemas.openxmlformats.org/officeDocument/2006/relationships/image" Target="../media/image693.png"/><Relationship Id="rId10" Type="http://schemas.openxmlformats.org/officeDocument/2006/relationships/image" Target="../media/image684.png"/><Relationship Id="rId11" Type="http://schemas.openxmlformats.org/officeDocument/2006/relationships/image" Target="../media/image685.png"/><Relationship Id="rId12" Type="http://schemas.openxmlformats.org/officeDocument/2006/relationships/image" Target="../media/image686.png"/><Relationship Id="rId13" Type="http://schemas.openxmlformats.org/officeDocument/2006/relationships/image" Target="../media/image687.png"/><Relationship Id="rId14" Type="http://schemas.openxmlformats.org/officeDocument/2006/relationships/image" Target="../media/image688.png"/><Relationship Id="rId15" Type="http://schemas.openxmlformats.org/officeDocument/2006/relationships/image" Target="../media/image384.png"/><Relationship Id="rId16" Type="http://schemas.openxmlformats.org/officeDocument/2006/relationships/image" Target="../media/image359.png"/><Relationship Id="rId17" Type="http://schemas.openxmlformats.org/officeDocument/2006/relationships/image" Target="../media/image83.png"/><Relationship Id="rId18" Type="http://schemas.openxmlformats.org/officeDocument/2006/relationships/image" Target="../media/image689.png"/><Relationship Id="rId19" Type="http://schemas.openxmlformats.org/officeDocument/2006/relationships/image" Target="../media/image3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6.xml"/><Relationship Id="rId7" Type="http://schemas.openxmlformats.org/officeDocument/2006/relationships/image" Target="../media/image681.png"/><Relationship Id="rId8" Type="http://schemas.openxmlformats.org/officeDocument/2006/relationships/image" Target="../media/image682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697.png"/><Relationship Id="rId13" Type="http://schemas.openxmlformats.org/officeDocument/2006/relationships/image" Target="../media/image698.png"/><Relationship Id="rId14" Type="http://schemas.openxmlformats.org/officeDocument/2006/relationships/image" Target="../media/image501.png"/><Relationship Id="rId15" Type="http://schemas.openxmlformats.org/officeDocument/2006/relationships/image" Target="../media/image35.png"/><Relationship Id="rId16" Type="http://schemas.openxmlformats.org/officeDocument/2006/relationships/image" Target="../media/image6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3.png"/><Relationship Id="rId7" Type="http://schemas.openxmlformats.org/officeDocument/2006/relationships/image" Target="../media/image692.png"/><Relationship Id="rId8" Type="http://schemas.openxmlformats.org/officeDocument/2006/relationships/image" Target="../media/image694.png"/><Relationship Id="rId9" Type="http://schemas.openxmlformats.org/officeDocument/2006/relationships/image" Target="../media/image695.png"/><Relationship Id="rId10" Type="http://schemas.openxmlformats.org/officeDocument/2006/relationships/image" Target="../media/image696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1.png"/><Relationship Id="rId20" Type="http://schemas.openxmlformats.org/officeDocument/2006/relationships/image" Target="../media/image711.png"/><Relationship Id="rId21" Type="http://schemas.openxmlformats.org/officeDocument/2006/relationships/image" Target="../media/image712.png"/><Relationship Id="rId22" Type="http://schemas.openxmlformats.org/officeDocument/2006/relationships/image" Target="../media/image713.png"/><Relationship Id="rId23" Type="http://schemas.openxmlformats.org/officeDocument/2006/relationships/image" Target="../media/image714.png"/><Relationship Id="rId24" Type="http://schemas.openxmlformats.org/officeDocument/2006/relationships/image" Target="../media/image715.png"/><Relationship Id="rId25" Type="http://schemas.openxmlformats.org/officeDocument/2006/relationships/image" Target="../media/image716.png"/><Relationship Id="rId26" Type="http://schemas.openxmlformats.org/officeDocument/2006/relationships/image" Target="../media/image717.png"/><Relationship Id="rId27" Type="http://schemas.openxmlformats.org/officeDocument/2006/relationships/image" Target="../media/image718.png"/><Relationship Id="rId28" Type="http://schemas.openxmlformats.org/officeDocument/2006/relationships/image" Target="../media/image719.png"/><Relationship Id="rId10" Type="http://schemas.openxmlformats.org/officeDocument/2006/relationships/image" Target="../media/image702.png"/><Relationship Id="rId11" Type="http://schemas.openxmlformats.org/officeDocument/2006/relationships/image" Target="../media/image703.png"/><Relationship Id="rId12" Type="http://schemas.openxmlformats.org/officeDocument/2006/relationships/image" Target="../media/image704.png"/><Relationship Id="rId13" Type="http://schemas.openxmlformats.org/officeDocument/2006/relationships/image" Target="../media/image705.png"/><Relationship Id="rId14" Type="http://schemas.openxmlformats.org/officeDocument/2006/relationships/image" Target="../media/image706.png"/><Relationship Id="rId15" Type="http://schemas.openxmlformats.org/officeDocument/2006/relationships/image" Target="../media/image562.png"/><Relationship Id="rId16" Type="http://schemas.openxmlformats.org/officeDocument/2006/relationships/image" Target="../media/image707.png"/><Relationship Id="rId17" Type="http://schemas.openxmlformats.org/officeDocument/2006/relationships/image" Target="../media/image708.png"/><Relationship Id="rId18" Type="http://schemas.openxmlformats.org/officeDocument/2006/relationships/image" Target="../media/image709.png"/><Relationship Id="rId19" Type="http://schemas.openxmlformats.org/officeDocument/2006/relationships/image" Target="../media/image7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49.xml"/><Relationship Id="rId7" Type="http://schemas.openxmlformats.org/officeDocument/2006/relationships/image" Target="../media/image498.png"/><Relationship Id="rId8" Type="http://schemas.openxmlformats.org/officeDocument/2006/relationships/image" Target="../media/image70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1.png"/><Relationship Id="rId12" Type="http://schemas.openxmlformats.org/officeDocument/2006/relationships/image" Target="../media/image723.png"/><Relationship Id="rId13" Type="http://schemas.openxmlformats.org/officeDocument/2006/relationships/image" Target="../media/image56.png"/><Relationship Id="rId14" Type="http://schemas.openxmlformats.org/officeDocument/2006/relationships/image" Target="../media/image724.png"/><Relationship Id="rId15" Type="http://schemas.openxmlformats.org/officeDocument/2006/relationships/image" Target="../media/image725.png"/><Relationship Id="rId16" Type="http://schemas.openxmlformats.org/officeDocument/2006/relationships/image" Target="../media/image726.png"/><Relationship Id="rId17" Type="http://schemas.openxmlformats.org/officeDocument/2006/relationships/image" Target="../media/image727.png"/><Relationship Id="rId18" Type="http://schemas.openxmlformats.org/officeDocument/2006/relationships/image" Target="../media/image632.png"/><Relationship Id="rId19" Type="http://schemas.openxmlformats.org/officeDocument/2006/relationships/image" Target="../media/image7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0.png"/><Relationship Id="rId7" Type="http://schemas.openxmlformats.org/officeDocument/2006/relationships/image" Target="../media/image721.png"/><Relationship Id="rId8" Type="http://schemas.openxmlformats.org/officeDocument/2006/relationships/image" Target="../media/image413.png"/><Relationship Id="rId9" Type="http://schemas.openxmlformats.org/officeDocument/2006/relationships/image" Target="../media/image722.png"/><Relationship Id="rId10" Type="http://schemas.openxmlformats.org/officeDocument/2006/relationships/image" Target="../media/image578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0.png"/><Relationship Id="rId20" Type="http://schemas.openxmlformats.org/officeDocument/2006/relationships/image" Target="../media/image582.png"/><Relationship Id="rId21" Type="http://schemas.openxmlformats.org/officeDocument/2006/relationships/image" Target="../media/image602.png"/><Relationship Id="rId22" Type="http://schemas.openxmlformats.org/officeDocument/2006/relationships/image" Target="../media/image603.png"/><Relationship Id="rId23" Type="http://schemas.openxmlformats.org/officeDocument/2006/relationships/image" Target="../media/image604.png"/><Relationship Id="rId10" Type="http://schemas.openxmlformats.org/officeDocument/2006/relationships/image" Target="../media/image731.png"/><Relationship Id="rId11" Type="http://schemas.openxmlformats.org/officeDocument/2006/relationships/image" Target="../media/image732.png"/><Relationship Id="rId12" Type="http://schemas.openxmlformats.org/officeDocument/2006/relationships/image" Target="../media/image733.png"/><Relationship Id="rId13" Type="http://schemas.openxmlformats.org/officeDocument/2006/relationships/image" Target="../media/image734.png"/><Relationship Id="rId14" Type="http://schemas.openxmlformats.org/officeDocument/2006/relationships/image" Target="../media/image735.png"/><Relationship Id="rId15" Type="http://schemas.openxmlformats.org/officeDocument/2006/relationships/image" Target="../media/image736.png"/><Relationship Id="rId16" Type="http://schemas.openxmlformats.org/officeDocument/2006/relationships/image" Target="../media/image737.png"/><Relationship Id="rId17" Type="http://schemas.openxmlformats.org/officeDocument/2006/relationships/image" Target="../media/image584.png"/><Relationship Id="rId18" Type="http://schemas.openxmlformats.org/officeDocument/2006/relationships/image" Target="../media/image738.png"/><Relationship Id="rId19" Type="http://schemas.openxmlformats.org/officeDocument/2006/relationships/image" Target="../media/image5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28.png"/><Relationship Id="rId8" Type="http://schemas.openxmlformats.org/officeDocument/2006/relationships/image" Target="../media/image7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1.png"/><Relationship Id="rId20" Type="http://schemas.openxmlformats.org/officeDocument/2006/relationships/image" Target="../media/image590.png"/><Relationship Id="rId21" Type="http://schemas.openxmlformats.org/officeDocument/2006/relationships/image" Target="../media/image563.png"/><Relationship Id="rId22" Type="http://schemas.openxmlformats.org/officeDocument/2006/relationships/image" Target="../media/image38.png"/><Relationship Id="rId10" Type="http://schemas.openxmlformats.org/officeDocument/2006/relationships/image" Target="../media/image742.png"/><Relationship Id="rId11" Type="http://schemas.openxmlformats.org/officeDocument/2006/relationships/image" Target="../media/image743.png"/><Relationship Id="rId12" Type="http://schemas.openxmlformats.org/officeDocument/2006/relationships/image" Target="../media/image744.png"/><Relationship Id="rId13" Type="http://schemas.openxmlformats.org/officeDocument/2006/relationships/image" Target="../media/image745.png"/><Relationship Id="rId14" Type="http://schemas.openxmlformats.org/officeDocument/2006/relationships/image" Target="../media/image746.png"/><Relationship Id="rId15" Type="http://schemas.openxmlformats.org/officeDocument/2006/relationships/image" Target="../media/image747.png"/><Relationship Id="rId16" Type="http://schemas.openxmlformats.org/officeDocument/2006/relationships/image" Target="../media/image748.png"/><Relationship Id="rId17" Type="http://schemas.openxmlformats.org/officeDocument/2006/relationships/image" Target="../media/image749.png"/><Relationship Id="rId18" Type="http://schemas.openxmlformats.org/officeDocument/2006/relationships/image" Target="../media/image750.png"/><Relationship Id="rId19" Type="http://schemas.openxmlformats.org/officeDocument/2006/relationships/image" Target="../media/image7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39.png"/><Relationship Id="rId7" Type="http://schemas.openxmlformats.org/officeDocument/2006/relationships/image" Target="../media/image481.png"/><Relationship Id="rId8" Type="http://schemas.openxmlformats.org/officeDocument/2006/relationships/image" Target="../media/image74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2.png"/><Relationship Id="rId20" Type="http://schemas.openxmlformats.org/officeDocument/2006/relationships/image" Target="../media/image763.png"/><Relationship Id="rId21" Type="http://schemas.openxmlformats.org/officeDocument/2006/relationships/image" Target="../media/image764.png"/><Relationship Id="rId22" Type="http://schemas.openxmlformats.org/officeDocument/2006/relationships/image" Target="../media/image765.png"/><Relationship Id="rId23" Type="http://schemas.openxmlformats.org/officeDocument/2006/relationships/image" Target="../media/image766.png"/><Relationship Id="rId10" Type="http://schemas.openxmlformats.org/officeDocument/2006/relationships/image" Target="../media/image753.png"/><Relationship Id="rId11" Type="http://schemas.openxmlformats.org/officeDocument/2006/relationships/image" Target="../media/image754.png"/><Relationship Id="rId12" Type="http://schemas.openxmlformats.org/officeDocument/2006/relationships/image" Target="../media/image755.png"/><Relationship Id="rId13" Type="http://schemas.openxmlformats.org/officeDocument/2006/relationships/image" Target="../media/image756.png"/><Relationship Id="rId14" Type="http://schemas.openxmlformats.org/officeDocument/2006/relationships/image" Target="../media/image757.png"/><Relationship Id="rId15" Type="http://schemas.openxmlformats.org/officeDocument/2006/relationships/image" Target="../media/image758.png"/><Relationship Id="rId16" Type="http://schemas.openxmlformats.org/officeDocument/2006/relationships/image" Target="../media/image759.png"/><Relationship Id="rId17" Type="http://schemas.openxmlformats.org/officeDocument/2006/relationships/image" Target="../media/image760.png"/><Relationship Id="rId18" Type="http://schemas.openxmlformats.org/officeDocument/2006/relationships/image" Target="../media/image761.png"/><Relationship Id="rId19" Type="http://schemas.openxmlformats.org/officeDocument/2006/relationships/image" Target="../media/image7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5.png"/><Relationship Id="rId7" Type="http://schemas.openxmlformats.org/officeDocument/2006/relationships/image" Target="../media/image586.png"/><Relationship Id="rId8" Type="http://schemas.openxmlformats.org/officeDocument/2006/relationships/image" Target="../media/image587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773.png"/><Relationship Id="rId21" Type="http://schemas.openxmlformats.org/officeDocument/2006/relationships/image" Target="../media/image774.png"/><Relationship Id="rId22" Type="http://schemas.openxmlformats.org/officeDocument/2006/relationships/image" Target="../media/image775.png"/><Relationship Id="rId23" Type="http://schemas.openxmlformats.org/officeDocument/2006/relationships/image" Target="../media/image632.png"/><Relationship Id="rId10" Type="http://schemas.openxmlformats.org/officeDocument/2006/relationships/image" Target="../media/image767.png"/><Relationship Id="rId11" Type="http://schemas.openxmlformats.org/officeDocument/2006/relationships/image" Target="../media/image726.png"/><Relationship Id="rId12" Type="http://schemas.openxmlformats.org/officeDocument/2006/relationships/image" Target="../media/image768.png"/><Relationship Id="rId13" Type="http://schemas.openxmlformats.org/officeDocument/2006/relationships/image" Target="../media/image769.png"/><Relationship Id="rId14" Type="http://schemas.openxmlformats.org/officeDocument/2006/relationships/image" Target="../media/image770.png"/><Relationship Id="rId15" Type="http://schemas.openxmlformats.org/officeDocument/2006/relationships/image" Target="../media/image771.png"/><Relationship Id="rId16" Type="http://schemas.openxmlformats.org/officeDocument/2006/relationships/image" Target="../media/image772.png"/><Relationship Id="rId17" Type="http://schemas.openxmlformats.org/officeDocument/2006/relationships/image" Target="../media/image374.png"/><Relationship Id="rId18" Type="http://schemas.openxmlformats.org/officeDocument/2006/relationships/image" Target="../media/image365.png"/><Relationship Id="rId19" Type="http://schemas.openxmlformats.org/officeDocument/2006/relationships/image" Target="../media/image36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20" Type="http://schemas.openxmlformats.org/officeDocument/2006/relationships/image" Target="../media/image786.png"/><Relationship Id="rId21" Type="http://schemas.openxmlformats.org/officeDocument/2006/relationships/image" Target="../media/image787.png"/><Relationship Id="rId22" Type="http://schemas.openxmlformats.org/officeDocument/2006/relationships/image" Target="../media/image788.png"/><Relationship Id="rId23" Type="http://schemas.openxmlformats.org/officeDocument/2006/relationships/image" Target="../media/image789.png"/><Relationship Id="rId24" Type="http://schemas.openxmlformats.org/officeDocument/2006/relationships/image" Target="../media/image790.png"/><Relationship Id="rId25" Type="http://schemas.openxmlformats.org/officeDocument/2006/relationships/image" Target="../media/image791.png"/><Relationship Id="rId26" Type="http://schemas.openxmlformats.org/officeDocument/2006/relationships/image" Target="../media/image792.png"/><Relationship Id="rId10" Type="http://schemas.openxmlformats.org/officeDocument/2006/relationships/image" Target="../media/image372.png"/><Relationship Id="rId11" Type="http://schemas.openxmlformats.org/officeDocument/2006/relationships/image" Target="../media/image370.png"/><Relationship Id="rId12" Type="http://schemas.openxmlformats.org/officeDocument/2006/relationships/image" Target="../media/image779.png"/><Relationship Id="rId13" Type="http://schemas.openxmlformats.org/officeDocument/2006/relationships/image" Target="../media/image371.png"/><Relationship Id="rId14" Type="http://schemas.openxmlformats.org/officeDocument/2006/relationships/image" Target="../media/image780.png"/><Relationship Id="rId15" Type="http://schemas.openxmlformats.org/officeDocument/2006/relationships/image" Target="../media/image781.png"/><Relationship Id="rId16" Type="http://schemas.openxmlformats.org/officeDocument/2006/relationships/image" Target="../media/image782.png"/><Relationship Id="rId17" Type="http://schemas.openxmlformats.org/officeDocument/2006/relationships/image" Target="../media/image783.png"/><Relationship Id="rId18" Type="http://schemas.openxmlformats.org/officeDocument/2006/relationships/image" Target="../media/image784.png"/><Relationship Id="rId19" Type="http://schemas.openxmlformats.org/officeDocument/2006/relationships/image" Target="../media/image7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36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20" Type="http://schemas.openxmlformats.org/officeDocument/2006/relationships/image" Target="../media/image805.png"/><Relationship Id="rId21" Type="http://schemas.openxmlformats.org/officeDocument/2006/relationships/image" Target="../media/image806.png"/><Relationship Id="rId22" Type="http://schemas.openxmlformats.org/officeDocument/2006/relationships/image" Target="../media/image807.png"/><Relationship Id="rId23" Type="http://schemas.openxmlformats.org/officeDocument/2006/relationships/image" Target="../media/image808.png"/><Relationship Id="rId24" Type="http://schemas.openxmlformats.org/officeDocument/2006/relationships/image" Target="../media/image809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579.png"/><Relationship Id="rId18" Type="http://schemas.openxmlformats.org/officeDocument/2006/relationships/image" Target="../media/image804.png"/><Relationship Id="rId19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3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7.png"/><Relationship Id="rId20" Type="http://schemas.openxmlformats.org/officeDocument/2006/relationships/image" Target="../media/image817.png"/><Relationship Id="rId21" Type="http://schemas.openxmlformats.org/officeDocument/2006/relationships/image" Target="../media/image818.png"/><Relationship Id="rId22" Type="http://schemas.openxmlformats.org/officeDocument/2006/relationships/image" Target="../media/image819.png"/><Relationship Id="rId23" Type="http://schemas.openxmlformats.org/officeDocument/2006/relationships/image" Target="../media/image820.png"/><Relationship Id="rId10" Type="http://schemas.openxmlformats.org/officeDocument/2006/relationships/image" Target="../media/image812.png"/><Relationship Id="rId11" Type="http://schemas.openxmlformats.org/officeDocument/2006/relationships/image" Target="../media/image813.png"/><Relationship Id="rId12" Type="http://schemas.openxmlformats.org/officeDocument/2006/relationships/image" Target="../media/image596.png"/><Relationship Id="rId13" Type="http://schemas.openxmlformats.org/officeDocument/2006/relationships/image" Target="../media/image599.png"/><Relationship Id="rId14" Type="http://schemas.openxmlformats.org/officeDocument/2006/relationships/image" Target="../media/image600.png"/><Relationship Id="rId15" Type="http://schemas.openxmlformats.org/officeDocument/2006/relationships/image" Target="../media/image814.png"/><Relationship Id="rId16" Type="http://schemas.openxmlformats.org/officeDocument/2006/relationships/image" Target="../media/image815.png"/><Relationship Id="rId17" Type="http://schemas.openxmlformats.org/officeDocument/2006/relationships/image" Target="../media/image577.png"/><Relationship Id="rId18" Type="http://schemas.openxmlformats.org/officeDocument/2006/relationships/image" Target="../media/image816.png"/><Relationship Id="rId19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0.png"/><Relationship Id="rId8" Type="http://schemas.openxmlformats.org/officeDocument/2006/relationships/image" Target="../media/image811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1.png"/><Relationship Id="rId20" Type="http://schemas.openxmlformats.org/officeDocument/2006/relationships/image" Target="../media/image832.png"/><Relationship Id="rId21" Type="http://schemas.openxmlformats.org/officeDocument/2006/relationships/image" Target="../media/image833.png"/><Relationship Id="rId22" Type="http://schemas.openxmlformats.org/officeDocument/2006/relationships/image" Target="../media/image834.png"/><Relationship Id="rId23" Type="http://schemas.openxmlformats.org/officeDocument/2006/relationships/image" Target="../media/image835.png"/><Relationship Id="rId10" Type="http://schemas.openxmlformats.org/officeDocument/2006/relationships/image" Target="../media/image823.png"/><Relationship Id="rId11" Type="http://schemas.openxmlformats.org/officeDocument/2006/relationships/image" Target="../media/image824.png"/><Relationship Id="rId12" Type="http://schemas.openxmlformats.org/officeDocument/2006/relationships/image" Target="../media/image825.png"/><Relationship Id="rId13" Type="http://schemas.openxmlformats.org/officeDocument/2006/relationships/image" Target="../media/image570.png"/><Relationship Id="rId14" Type="http://schemas.openxmlformats.org/officeDocument/2006/relationships/image" Target="../media/image826.png"/><Relationship Id="rId15" Type="http://schemas.openxmlformats.org/officeDocument/2006/relationships/image" Target="../media/image827.png"/><Relationship Id="rId16" Type="http://schemas.openxmlformats.org/officeDocument/2006/relationships/image" Target="../media/image828.png"/><Relationship Id="rId17" Type="http://schemas.openxmlformats.org/officeDocument/2006/relationships/image" Target="../media/image829.png"/><Relationship Id="rId18" Type="http://schemas.openxmlformats.org/officeDocument/2006/relationships/image" Target="../media/image830.png"/><Relationship Id="rId19" Type="http://schemas.openxmlformats.org/officeDocument/2006/relationships/image" Target="../media/image8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1.png"/><Relationship Id="rId7" Type="http://schemas.openxmlformats.org/officeDocument/2006/relationships/image" Target="../media/image822.png"/><Relationship Id="rId8" Type="http://schemas.openxmlformats.org/officeDocument/2006/relationships/image" Target="../media/image505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6.png"/><Relationship Id="rId20" Type="http://schemas.openxmlformats.org/officeDocument/2006/relationships/image" Target="../media/image844.png"/><Relationship Id="rId21" Type="http://schemas.openxmlformats.org/officeDocument/2006/relationships/image" Target="../media/image845.png"/><Relationship Id="rId22" Type="http://schemas.openxmlformats.org/officeDocument/2006/relationships/image" Target="../media/image846.png"/><Relationship Id="rId23" Type="http://schemas.openxmlformats.org/officeDocument/2006/relationships/image" Target="../media/image847.png"/><Relationship Id="rId24" Type="http://schemas.openxmlformats.org/officeDocument/2006/relationships/image" Target="../media/image848.png"/><Relationship Id="rId10" Type="http://schemas.openxmlformats.org/officeDocument/2006/relationships/image" Target="../media/image837.png"/><Relationship Id="rId11" Type="http://schemas.openxmlformats.org/officeDocument/2006/relationships/image" Target="../media/image490.png"/><Relationship Id="rId12" Type="http://schemas.openxmlformats.org/officeDocument/2006/relationships/image" Target="../media/image838.png"/><Relationship Id="rId13" Type="http://schemas.openxmlformats.org/officeDocument/2006/relationships/image" Target="../media/image839.png"/><Relationship Id="rId14" Type="http://schemas.openxmlformats.org/officeDocument/2006/relationships/image" Target="../media/image840.png"/><Relationship Id="rId15" Type="http://schemas.openxmlformats.org/officeDocument/2006/relationships/image" Target="../media/image89.png"/><Relationship Id="rId16" Type="http://schemas.openxmlformats.org/officeDocument/2006/relationships/image" Target="../media/image841.png"/><Relationship Id="rId17" Type="http://schemas.openxmlformats.org/officeDocument/2006/relationships/image" Target="../media/image842.png"/><Relationship Id="rId18" Type="http://schemas.openxmlformats.org/officeDocument/2006/relationships/image" Target="../media/image843.png"/><Relationship Id="rId19" Type="http://schemas.openxmlformats.org/officeDocument/2006/relationships/image" Target="../media/image58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0.png"/><Relationship Id="rId7" Type="http://schemas.openxmlformats.org/officeDocument/2006/relationships/image" Target="../media/image581.png"/><Relationship Id="rId8" Type="http://schemas.openxmlformats.org/officeDocument/2006/relationships/image" Target="../media/image588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4.png"/><Relationship Id="rId12" Type="http://schemas.openxmlformats.org/officeDocument/2006/relationships/image" Target="../media/image593.png"/><Relationship Id="rId13" Type="http://schemas.openxmlformats.org/officeDocument/2006/relationships/image" Target="../media/image849.png"/><Relationship Id="rId14" Type="http://schemas.openxmlformats.org/officeDocument/2006/relationships/image" Target="../media/image850.png"/><Relationship Id="rId15" Type="http://schemas.openxmlformats.org/officeDocument/2006/relationships/image" Target="../media/image8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11.png"/><Relationship Id="rId7" Type="http://schemas.openxmlformats.org/officeDocument/2006/relationships/image" Target="../media/image597.png"/><Relationship Id="rId8" Type="http://schemas.openxmlformats.org/officeDocument/2006/relationships/image" Target="../media/image602.png"/><Relationship Id="rId9" Type="http://schemas.openxmlformats.org/officeDocument/2006/relationships/image" Target="../media/image604.png"/><Relationship Id="rId10" Type="http://schemas.openxmlformats.org/officeDocument/2006/relationships/image" Target="../media/image6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2.png"/><Relationship Id="rId7" Type="http://schemas.openxmlformats.org/officeDocument/2006/relationships/image" Target="../media/image852.png"/><Relationship Id="rId8" Type="http://schemas.openxmlformats.org/officeDocument/2006/relationships/image" Target="../media/image853.png"/><Relationship Id="rId9" Type="http://schemas.openxmlformats.org/officeDocument/2006/relationships/image" Target="../media/image8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79.png"/><Relationship Id="rId14" Type="http://schemas.openxmlformats.org/officeDocument/2006/relationships/image" Target="../media/image102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8.png"/><Relationship Id="rId8" Type="http://schemas.openxmlformats.org/officeDocument/2006/relationships/image" Target="../media/image80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642.png"/><Relationship Id="rId13" Type="http://schemas.openxmlformats.org/officeDocument/2006/relationships/image" Target="../media/image606.png"/><Relationship Id="rId14" Type="http://schemas.openxmlformats.org/officeDocument/2006/relationships/image" Target="../media/image629.png"/><Relationship Id="rId15" Type="http://schemas.openxmlformats.org/officeDocument/2006/relationships/image" Target="../media/image566.png"/><Relationship Id="rId16" Type="http://schemas.openxmlformats.org/officeDocument/2006/relationships/image" Target="../media/image5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6.xml"/><Relationship Id="rId7" Type="http://schemas.openxmlformats.org/officeDocument/2006/relationships/image" Target="../media/image822.png"/><Relationship Id="rId8" Type="http://schemas.openxmlformats.org/officeDocument/2006/relationships/image" Target="../media/image571.png"/><Relationship Id="rId9" Type="http://schemas.openxmlformats.org/officeDocument/2006/relationships/image" Target="../media/image505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704.png"/><Relationship Id="rId21" Type="http://schemas.openxmlformats.org/officeDocument/2006/relationships/image" Target="../media/image863.png"/><Relationship Id="rId22" Type="http://schemas.openxmlformats.org/officeDocument/2006/relationships/image" Target="../media/image864.png"/><Relationship Id="rId23" Type="http://schemas.openxmlformats.org/officeDocument/2006/relationships/image" Target="../media/image865.png"/><Relationship Id="rId10" Type="http://schemas.openxmlformats.org/officeDocument/2006/relationships/image" Target="../media/image855.png"/><Relationship Id="rId11" Type="http://schemas.openxmlformats.org/officeDocument/2006/relationships/image" Target="../media/image856.png"/><Relationship Id="rId12" Type="http://schemas.openxmlformats.org/officeDocument/2006/relationships/image" Target="../media/image504.png"/><Relationship Id="rId13" Type="http://schemas.openxmlformats.org/officeDocument/2006/relationships/image" Target="../media/image857.png"/><Relationship Id="rId14" Type="http://schemas.openxmlformats.org/officeDocument/2006/relationships/image" Target="../media/image858.png"/><Relationship Id="rId15" Type="http://schemas.openxmlformats.org/officeDocument/2006/relationships/image" Target="../media/image859.png"/><Relationship Id="rId16" Type="http://schemas.openxmlformats.org/officeDocument/2006/relationships/image" Target="../media/image535.png"/><Relationship Id="rId17" Type="http://schemas.openxmlformats.org/officeDocument/2006/relationships/image" Target="../media/image860.png"/><Relationship Id="rId18" Type="http://schemas.openxmlformats.org/officeDocument/2006/relationships/image" Target="../media/image861.png"/><Relationship Id="rId19" Type="http://schemas.openxmlformats.org/officeDocument/2006/relationships/image" Target="../media/image8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5.png"/><Relationship Id="rId7" Type="http://schemas.openxmlformats.org/officeDocument/2006/relationships/image" Target="../media/image866.png"/><Relationship Id="rId8" Type="http://schemas.openxmlformats.org/officeDocument/2006/relationships/image" Target="../media/image867.png"/><Relationship Id="rId9" Type="http://schemas.openxmlformats.org/officeDocument/2006/relationships/image" Target="../media/image868.png"/><Relationship Id="rId10" Type="http://schemas.openxmlformats.org/officeDocument/2006/relationships/image" Target="../media/image869.png"/><Relationship Id="rId11" Type="http://schemas.openxmlformats.org/officeDocument/2006/relationships/image" Target="../media/image7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4.png"/><Relationship Id="rId12" Type="http://schemas.openxmlformats.org/officeDocument/2006/relationships/image" Target="../media/image875.png"/><Relationship Id="rId13" Type="http://schemas.openxmlformats.org/officeDocument/2006/relationships/image" Target="../media/image876.png"/><Relationship Id="rId14" Type="http://schemas.openxmlformats.org/officeDocument/2006/relationships/image" Target="../media/image546.png"/><Relationship Id="rId15" Type="http://schemas.openxmlformats.org/officeDocument/2006/relationships/image" Target="../media/image87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0.png"/><Relationship Id="rId7" Type="http://schemas.openxmlformats.org/officeDocument/2006/relationships/image" Target="../media/image871.png"/><Relationship Id="rId8" Type="http://schemas.openxmlformats.org/officeDocument/2006/relationships/image" Target="../media/image872.png"/><Relationship Id="rId9" Type="http://schemas.openxmlformats.org/officeDocument/2006/relationships/image" Target="../media/image856.png"/><Relationship Id="rId10" Type="http://schemas.openxmlformats.org/officeDocument/2006/relationships/image" Target="../media/image873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3.png"/><Relationship Id="rId20" Type="http://schemas.openxmlformats.org/officeDocument/2006/relationships/image" Target="../media/image882.png"/><Relationship Id="rId21" Type="http://schemas.openxmlformats.org/officeDocument/2006/relationships/image" Target="../media/image54.png"/><Relationship Id="rId10" Type="http://schemas.openxmlformats.org/officeDocument/2006/relationships/image" Target="../media/image878.png"/><Relationship Id="rId11" Type="http://schemas.openxmlformats.org/officeDocument/2006/relationships/image" Target="../media/image546.png"/><Relationship Id="rId12" Type="http://schemas.openxmlformats.org/officeDocument/2006/relationships/image" Target="../media/image855.png"/><Relationship Id="rId13" Type="http://schemas.openxmlformats.org/officeDocument/2006/relationships/image" Target="../media/image102.png"/><Relationship Id="rId14" Type="http://schemas.openxmlformats.org/officeDocument/2006/relationships/image" Target="../media/image875.png"/><Relationship Id="rId15" Type="http://schemas.openxmlformats.org/officeDocument/2006/relationships/image" Target="../media/image879.png"/><Relationship Id="rId16" Type="http://schemas.openxmlformats.org/officeDocument/2006/relationships/image" Target="../media/image880.png"/><Relationship Id="rId17" Type="http://schemas.openxmlformats.org/officeDocument/2006/relationships/image" Target="../media/image874.png"/><Relationship Id="rId18" Type="http://schemas.openxmlformats.org/officeDocument/2006/relationships/image" Target="../media/image876.png"/><Relationship Id="rId19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56.png"/><Relationship Id="rId8" Type="http://schemas.openxmlformats.org/officeDocument/2006/relationships/image" Target="../media/image504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7.png"/><Relationship Id="rId12" Type="http://schemas.openxmlformats.org/officeDocument/2006/relationships/image" Target="../media/image888.png"/><Relationship Id="rId13" Type="http://schemas.openxmlformats.org/officeDocument/2006/relationships/image" Target="../media/image889.png"/><Relationship Id="rId14" Type="http://schemas.openxmlformats.org/officeDocument/2006/relationships/image" Target="../media/image890.png"/><Relationship Id="rId15" Type="http://schemas.openxmlformats.org/officeDocument/2006/relationships/image" Target="../media/image891.png"/><Relationship Id="rId16" Type="http://schemas.openxmlformats.org/officeDocument/2006/relationships/image" Target="../media/image892.png"/><Relationship Id="rId17" Type="http://schemas.openxmlformats.org/officeDocument/2006/relationships/image" Target="../media/image893.png"/><Relationship Id="rId18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4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Relationship Id="rId9" Type="http://schemas.openxmlformats.org/officeDocument/2006/relationships/image" Target="../media/image885.png"/><Relationship Id="rId10" Type="http://schemas.openxmlformats.org/officeDocument/2006/relationships/image" Target="../media/image886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580.png"/><Relationship Id="rId21" Type="http://schemas.openxmlformats.org/officeDocument/2006/relationships/image" Target="../media/image898.png"/><Relationship Id="rId22" Type="http://schemas.openxmlformats.org/officeDocument/2006/relationships/image" Target="../media/image899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900.png"/><Relationship Id="rId26" Type="http://schemas.openxmlformats.org/officeDocument/2006/relationships/image" Target="../media/image353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8.png"/><Relationship Id="rId12" Type="http://schemas.openxmlformats.org/officeDocument/2006/relationships/image" Target="../media/image894.png"/><Relationship Id="rId13" Type="http://schemas.openxmlformats.org/officeDocument/2006/relationships/image" Target="../media/image467.png"/><Relationship Id="rId14" Type="http://schemas.openxmlformats.org/officeDocument/2006/relationships/image" Target="../media/image895.png"/><Relationship Id="rId15" Type="http://schemas.openxmlformats.org/officeDocument/2006/relationships/image" Target="../media/image896.png"/><Relationship Id="rId16" Type="http://schemas.openxmlformats.org/officeDocument/2006/relationships/image" Target="../media/image361.png"/><Relationship Id="rId17" Type="http://schemas.openxmlformats.org/officeDocument/2006/relationships/image" Target="../media/image897.png"/><Relationship Id="rId18" Type="http://schemas.openxmlformats.org/officeDocument/2006/relationships/image" Target="../media/image102.png"/><Relationship Id="rId19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9.png"/><Relationship Id="rId12" Type="http://schemas.openxmlformats.org/officeDocument/2006/relationships/image" Target="../media/image902.png"/><Relationship Id="rId13" Type="http://schemas.openxmlformats.org/officeDocument/2006/relationships/image" Target="../media/image16.png"/><Relationship Id="rId14" Type="http://schemas.openxmlformats.org/officeDocument/2006/relationships/image" Target="../media/image903.png"/><Relationship Id="rId15" Type="http://schemas.openxmlformats.org/officeDocument/2006/relationships/image" Target="../media/image576.png"/><Relationship Id="rId16" Type="http://schemas.openxmlformats.org/officeDocument/2006/relationships/image" Target="../media/image185.png"/><Relationship Id="rId17" Type="http://schemas.openxmlformats.org/officeDocument/2006/relationships/image" Target="../media/image116.png"/><Relationship Id="rId18" Type="http://schemas.openxmlformats.org/officeDocument/2006/relationships/image" Target="../media/image904.png"/><Relationship Id="rId19" Type="http://schemas.openxmlformats.org/officeDocument/2006/relationships/image" Target="../media/image36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94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901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8.png"/><Relationship Id="rId12" Type="http://schemas.openxmlformats.org/officeDocument/2006/relationships/image" Target="../media/image571.png"/><Relationship Id="rId13" Type="http://schemas.openxmlformats.org/officeDocument/2006/relationships/image" Target="../media/image587.png"/><Relationship Id="rId14" Type="http://schemas.openxmlformats.org/officeDocument/2006/relationships/image" Target="../media/image909.png"/><Relationship Id="rId15" Type="http://schemas.openxmlformats.org/officeDocument/2006/relationships/image" Target="../media/image9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03.png"/><Relationship Id="rId8" Type="http://schemas.openxmlformats.org/officeDocument/2006/relationships/image" Target="../media/image905.png"/><Relationship Id="rId9" Type="http://schemas.openxmlformats.org/officeDocument/2006/relationships/image" Target="../media/image906.png"/><Relationship Id="rId10" Type="http://schemas.openxmlformats.org/officeDocument/2006/relationships/image" Target="../media/image90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9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15.png"/><Relationship Id="rId10" Type="http://schemas.openxmlformats.org/officeDocument/2006/relationships/image" Target="../media/image896.png"/><Relationship Id="rId11" Type="http://schemas.openxmlformats.org/officeDocument/2006/relationships/image" Target="../media/image126.png"/><Relationship Id="rId12" Type="http://schemas.openxmlformats.org/officeDocument/2006/relationships/image" Target="../media/image575.png"/><Relationship Id="rId13" Type="http://schemas.openxmlformats.org/officeDocument/2006/relationships/image" Target="../media/image911.png"/><Relationship Id="rId14" Type="http://schemas.openxmlformats.org/officeDocument/2006/relationships/image" Target="../media/image815.png"/><Relationship Id="rId15" Type="http://schemas.openxmlformats.org/officeDocument/2006/relationships/image" Target="../media/image912.png"/><Relationship Id="rId16" Type="http://schemas.openxmlformats.org/officeDocument/2006/relationships/image" Target="../media/image193.png"/><Relationship Id="rId17" Type="http://schemas.openxmlformats.org/officeDocument/2006/relationships/image" Target="../media/image913.png"/><Relationship Id="rId18" Type="http://schemas.openxmlformats.org/officeDocument/2006/relationships/image" Target="../media/image914.png"/><Relationship Id="rId19" Type="http://schemas.openxmlformats.org/officeDocument/2006/relationships/image" Target="../media/image73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7.png"/><Relationship Id="rId7" Type="http://schemas.openxmlformats.org/officeDocument/2006/relationships/image" Target="../media/image803.png"/><Relationship Id="rId8" Type="http://schemas.openxmlformats.org/officeDocument/2006/relationships/image" Target="../media/image478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113.png"/><Relationship Id="rId24" Type="http://schemas.openxmlformats.org/officeDocument/2006/relationships/image" Target="../media/image114.png"/><Relationship Id="rId25" Type="http://schemas.openxmlformats.org/officeDocument/2006/relationships/image" Target="../media/image115.png"/><Relationship Id="rId26" Type="http://schemas.openxmlformats.org/officeDocument/2006/relationships/image" Target="../media/image116.png"/><Relationship Id="rId27" Type="http://schemas.openxmlformats.org/officeDocument/2006/relationships/image" Target="../media/image117.png"/><Relationship Id="rId28" Type="http://schemas.openxmlformats.org/officeDocument/2006/relationships/image" Target="../media/image118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0.png"/><Relationship Id="rId31" Type="http://schemas.openxmlformats.org/officeDocument/2006/relationships/image" Target="../media/image121.png"/><Relationship Id="rId32" Type="http://schemas.openxmlformats.org/officeDocument/2006/relationships/image" Target="../media/image122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3.png"/><Relationship Id="rId34" Type="http://schemas.openxmlformats.org/officeDocument/2006/relationships/image" Target="../media/image124.png"/><Relationship Id="rId35" Type="http://schemas.openxmlformats.org/officeDocument/2006/relationships/image" Target="../media/image125.png"/><Relationship Id="rId36" Type="http://schemas.openxmlformats.org/officeDocument/2006/relationships/image" Target="../media/image126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37" Type="http://schemas.openxmlformats.org/officeDocument/2006/relationships/image" Target="../media/image127.png"/><Relationship Id="rId38" Type="http://schemas.openxmlformats.org/officeDocument/2006/relationships/image" Target="../media/image128.png"/><Relationship Id="rId39" Type="http://schemas.openxmlformats.org/officeDocument/2006/relationships/image" Target="../media/image28.png"/><Relationship Id="rId40" Type="http://schemas.openxmlformats.org/officeDocument/2006/relationships/image" Target="../media/image129.png"/><Relationship Id="rId41" Type="http://schemas.openxmlformats.org/officeDocument/2006/relationships/image" Target="../media/image130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56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23" Type="http://schemas.openxmlformats.org/officeDocument/2006/relationships/hyperlink" Target="special::blank" TargetMode="External"/><Relationship Id="rId10" Type="http://schemas.openxmlformats.org/officeDocument/2006/relationships/image" Target="../media/image413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16.png"/><Relationship Id="rId15" Type="http://schemas.openxmlformats.org/officeDocument/2006/relationships/image" Target="../media/image902.png"/><Relationship Id="rId16" Type="http://schemas.openxmlformats.org/officeDocument/2006/relationships/image" Target="../media/image917.png"/><Relationship Id="rId17" Type="http://schemas.openxmlformats.org/officeDocument/2006/relationships/image" Target="../media/image800.png"/><Relationship Id="rId18" Type="http://schemas.openxmlformats.org/officeDocument/2006/relationships/image" Target="../media/image918.png"/><Relationship Id="rId19" Type="http://schemas.openxmlformats.org/officeDocument/2006/relationships/image" Target="../media/image7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96.xml"/><Relationship Id="rId5" Type="http://schemas.openxmlformats.org/officeDocument/2006/relationships/slide" Target="slide1.xml"/><Relationship Id="rId6" Type="http://schemas.openxmlformats.org/officeDocument/2006/relationships/slide" Target="slide92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2.png"/><Relationship Id="rId12" Type="http://schemas.openxmlformats.org/officeDocument/2006/relationships/image" Target="../media/image456.png"/><Relationship Id="rId13" Type="http://schemas.openxmlformats.org/officeDocument/2006/relationships/image" Target="../media/image461.png"/><Relationship Id="rId14" Type="http://schemas.openxmlformats.org/officeDocument/2006/relationships/image" Target="../media/image463.png"/><Relationship Id="rId15" Type="http://schemas.openxmlformats.org/officeDocument/2006/relationships/image" Target="../media/image459.png"/><Relationship Id="rId16" Type="http://schemas.openxmlformats.org/officeDocument/2006/relationships/image" Target="../media/image453.png"/><Relationship Id="rId17" Type="http://schemas.openxmlformats.org/officeDocument/2006/relationships/image" Target="../media/image460.png"/><Relationship Id="rId18" Type="http://schemas.openxmlformats.org/officeDocument/2006/relationships/image" Target="../media/image4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6.png"/><Relationship Id="rId7" Type="http://schemas.openxmlformats.org/officeDocument/2006/relationships/image" Target="../media/image800.png"/><Relationship Id="rId8" Type="http://schemas.openxmlformats.org/officeDocument/2006/relationships/image" Target="../media/image919.png"/><Relationship Id="rId9" Type="http://schemas.openxmlformats.org/officeDocument/2006/relationships/image" Target="../media/image455.png"/><Relationship Id="rId10" Type="http://schemas.openxmlformats.org/officeDocument/2006/relationships/image" Target="../media/image4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56.png"/><Relationship Id="rId6" Type="http://schemas.openxmlformats.org/officeDocument/2006/relationships/image" Target="../media/image919.png"/><Relationship Id="rId7" Type="http://schemas.openxmlformats.org/officeDocument/2006/relationships/image" Target="../media/image902.png"/><Relationship Id="rId8" Type="http://schemas.openxmlformats.org/officeDocument/2006/relationships/image" Target="../media/image916.png"/><Relationship Id="rId9" Type="http://schemas.openxmlformats.org/officeDocument/2006/relationships/image" Target="../media/image920.png"/><Relationship Id="rId10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3.png"/><Relationship Id="rId12" Type="http://schemas.openxmlformats.org/officeDocument/2006/relationships/image" Target="../media/image9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6.png"/><Relationship Id="rId7" Type="http://schemas.openxmlformats.org/officeDocument/2006/relationships/image" Target="../media/image919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16.png"/><Relationship Id="rId10" Type="http://schemas.openxmlformats.org/officeDocument/2006/relationships/image" Target="../media/image92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18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3.png"/><Relationship Id="rId7" Type="http://schemas.openxmlformats.org/officeDocument/2006/relationships/image" Target="../media/image9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580.png"/><Relationship Id="rId21" Type="http://schemas.openxmlformats.org/officeDocument/2006/relationships/image" Target="../media/image875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64.png"/><Relationship Id="rId13" Type="http://schemas.openxmlformats.org/officeDocument/2006/relationships/image" Target="../media/image896.png"/><Relationship Id="rId14" Type="http://schemas.openxmlformats.org/officeDocument/2006/relationships/image" Target="../media/image917.png"/><Relationship Id="rId15" Type="http://schemas.openxmlformats.org/officeDocument/2006/relationships/image" Target="../media/image509.png"/><Relationship Id="rId16" Type="http://schemas.openxmlformats.org/officeDocument/2006/relationships/image" Target="../media/image333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8" Type="http://schemas.openxmlformats.org/officeDocument/2006/relationships/image" Target="../media/image483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02.png"/><Relationship Id="rId21" Type="http://schemas.openxmlformats.org/officeDocument/2006/relationships/image" Target="../media/image9.png"/><Relationship Id="rId22" Type="http://schemas.openxmlformats.org/officeDocument/2006/relationships/image" Target="../media/image391.png"/><Relationship Id="rId23" Type="http://schemas.openxmlformats.org/officeDocument/2006/relationships/image" Target="../media/image926.png"/><Relationship Id="rId24" Type="http://schemas.openxmlformats.org/officeDocument/2006/relationships/image" Target="../media/image465.png"/><Relationship Id="rId25" Type="http://schemas.openxmlformats.org/officeDocument/2006/relationships/image" Target="../media/image487.png"/><Relationship Id="rId26" Type="http://schemas.openxmlformats.org/officeDocument/2006/relationships/image" Target="../media/image24.png"/><Relationship Id="rId10" Type="http://schemas.openxmlformats.org/officeDocument/2006/relationships/image" Target="../media/image917.png"/><Relationship Id="rId11" Type="http://schemas.openxmlformats.org/officeDocument/2006/relationships/image" Target="../media/image925.png"/><Relationship Id="rId12" Type="http://schemas.openxmlformats.org/officeDocument/2006/relationships/image" Target="../media/image102.png"/><Relationship Id="rId13" Type="http://schemas.openxmlformats.org/officeDocument/2006/relationships/image" Target="../media/image41.png"/><Relationship Id="rId14" Type="http://schemas.openxmlformats.org/officeDocument/2006/relationships/image" Target="../media/image869.png"/><Relationship Id="rId15" Type="http://schemas.openxmlformats.org/officeDocument/2006/relationships/image" Target="../media/image80.png"/><Relationship Id="rId16" Type="http://schemas.openxmlformats.org/officeDocument/2006/relationships/image" Target="../media/image472.png"/><Relationship Id="rId17" Type="http://schemas.openxmlformats.org/officeDocument/2006/relationships/image" Target="../media/image632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0.png"/><Relationship Id="rId8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0" name="CustomShape 25"/>
          <p:cNvSpPr/>
          <p:nvPr/>
        </p:nvSpPr>
        <p:spPr>
          <a:xfrm>
            <a:off x="1522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>
            <a:hlinkClick r:id="rId20" action="ppaction://hlinkfile"/>
          </p:cNvPr>
          <p:cNvPicPr/>
          <p:nvPr/>
        </p:nvPicPr>
        <p:blipFill rotWithShape="1">
          <a:blip r:embed="rId21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2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3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4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5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6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7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8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9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30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1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2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3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4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5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6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3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sp>
        <p:nvSpPr>
          <p:cNvPr id="325" name="CustomShape 43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6" name="CustomShape 44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7" name="CustomShape 45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8" name="CustomShape 46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9" name="CustomShape 47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0" name="CustomShape 48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1" name="CustomShape 49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2" name="CustomShape 50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3" name="CustomShape 51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4" name="CustomShape 52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5" name="CustomShape 53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6" name="CustomShape 54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7" name="CustomShape 55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8" name="CustomShape 56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9" name="CustomShape 57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748480" y="281952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362" name="CustomShape 58"/>
          <p:cNvSpPr/>
          <p:nvPr/>
        </p:nvSpPr>
        <p:spPr>
          <a:xfrm>
            <a:off x="22096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10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1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2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3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4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5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6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7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8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9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20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1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2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3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4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5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6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7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8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9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30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1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8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9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0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1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2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4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1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599" name="Picture 91"/>
          <p:cNvPicPr/>
          <p:nvPr/>
        </p:nvPicPr>
        <p:blipFill>
          <a:blip r:embed="rId1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19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0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>
            <a:hlinkClick r:id="rId30" action="ppaction://hlinkfile"/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>
            <a:hlinkClick r:id="rId32" action="ppaction://hlinkfile"/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>
            <a:hlinkClick r:id="rId37" action="ppaction://hlinkfile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4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6200" y="556272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>
            <a:hlinkClick r:id="rId40" action="ppaction://hlinkfile"/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>
            <a:hlinkClick r:id="rId16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8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sp>
        <p:nvSpPr>
          <p:cNvPr id="410" name="CustomShape 40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1" name="CustomShape 41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2" name="CustomShape 42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3" name="CustomShape 43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4" name="CustomShape 44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5" name="CustomShape 45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6" name="CustomShape 46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7" name="CustomShape 47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8" name="CustomShape 48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9" name="CustomShape 49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0" name="CustomShape 50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1" name="CustomShape 51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2" name="CustomShape 52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3" name="CustomShape 53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5" name="CustomShape 54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10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2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2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2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2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>
            <a:hlinkClick r:id="rId23" action="ppaction://hlinkfile"/>
          </p:cNvPr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>
            <a:hlinkClick r:id="rId23" action="ppaction://hlinkfile"/>
          </p:cNvPr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>
            <a:hlinkClick r:id="rId23" action="ppaction://hlinkfile"/>
          </p:cNvPr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>
            <a:hlinkClick r:id="rId23" action="ppaction://hlinkfile"/>
          </p:cNvPr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25440</TotalTime>
  <Words>2733</Words>
  <Application>Microsoft Macintosh PowerPoint</Application>
  <PresentationFormat>On-screen Show (4:3)</PresentationFormat>
  <Paragraphs>1937</Paragraphs>
  <Slides>97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392</cp:revision>
  <dcterms:created xsi:type="dcterms:W3CDTF">2014-11-16T21:38:59Z</dcterms:created>
  <dcterms:modified xsi:type="dcterms:W3CDTF">2016-08-26T07:46:30Z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